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9"/>
  </p:notesMasterIdLst>
  <p:sldIdLst>
    <p:sldId id="256" r:id="rId2"/>
    <p:sldId id="319" r:id="rId3"/>
    <p:sldId id="317" r:id="rId4"/>
    <p:sldId id="308" r:id="rId5"/>
    <p:sldId id="309" r:id="rId6"/>
    <p:sldId id="283" r:id="rId7"/>
    <p:sldId id="321" r:id="rId8"/>
    <p:sldId id="271" r:id="rId9"/>
    <p:sldId id="318" r:id="rId10"/>
    <p:sldId id="320" r:id="rId11"/>
    <p:sldId id="262" r:id="rId12"/>
    <p:sldId id="273" r:id="rId13"/>
    <p:sldId id="325" r:id="rId14"/>
    <p:sldId id="261" r:id="rId15"/>
    <p:sldId id="259" r:id="rId16"/>
    <p:sldId id="306" r:id="rId17"/>
    <p:sldId id="326" r:id="rId18"/>
    <p:sldId id="307" r:id="rId19"/>
    <p:sldId id="277" r:id="rId20"/>
    <p:sldId id="268" r:id="rId21"/>
    <p:sldId id="260" r:id="rId22"/>
    <p:sldId id="257" r:id="rId23"/>
    <p:sldId id="322" r:id="rId24"/>
    <p:sldId id="323" r:id="rId25"/>
    <p:sldId id="270" r:id="rId26"/>
    <p:sldId id="324" r:id="rId27"/>
    <p:sldId id="263" r:id="rId2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Exo 2" panose="020B0604020202020204" charset="0"/>
      <p:regular r:id="rId34"/>
      <p:bold r:id="rId35"/>
      <p:italic r:id="rId36"/>
      <p:boldItalic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  <p:embeddedFont>
      <p:font typeface="Roboto Condensed Light" panose="02000000000000000000" pitchFamily="2" charset="0"/>
      <p:regular r:id="rId42"/>
      <p:italic r:id="rId43"/>
    </p:embeddedFont>
    <p:embeddedFont>
      <p:font typeface="Yellowtail" panose="020B0604020202020204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5" autoAdjust="0"/>
    <p:restoredTop sz="88014" autoAdjust="0"/>
  </p:normalViewPr>
  <p:slideViewPr>
    <p:cSldViewPr snapToGrid="0">
      <p:cViewPr varScale="1">
        <p:scale>
          <a:sx n="128" d="100"/>
          <a:sy n="128" d="100"/>
        </p:scale>
        <p:origin x="318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jpg>
</file>

<file path=ppt/media/image10.gif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2.jpg>
</file>

<file path=ppt/media/image3.jpg>
</file>

<file path=ppt/media/image4.jpg>
</file>

<file path=ppt/media/image5.jpg>
</file>

<file path=ppt/media/image6.gif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Candy – assorted candy bags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Rubber Ducks - https://www.amazon.com/SmartYeen-Toddlers-Assorted-bathtime-Birthday/dp/B0B4CDBDS9/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Stuffed animals - https://www.amazon.com/TeeTurtle-Reversible-Octopus-Mini-Plush/dp/B07H4HKDG7, https://www.amazon.com/dp/B09ZXTGRMY/, https://www.amazon.com/Aurora-World-Rolly-Prankster-Plush/dp/B01MZFBOVV/, https://www.amazon.com/Aurora-World-31290-Foxxie-Plush/dp/B004JRR5BM/, https://www.amazon.com/Melissa-Doug-Stuffed-Washable-Surface/dp/B004N7NFSK/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Squishmallow</a:t>
            </a:r>
            <a:r>
              <a:rPr lang="en-US" dirty="0"/>
              <a:t> - https://www.amazon.com/dp/B09NB3QP1P/, https://www.amazon.com/dp/B09NB1QQWC/, https://www.amazon.com/Squishmallow-Official-Kellytoy-Ultrasoft-Stuffed/dp/B08G1W7G93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Water Bottle – </a:t>
            </a:r>
            <a:r>
              <a:rPr lang="en-US" dirty="0" err="1"/>
              <a:t>hyland</a:t>
            </a:r>
            <a:r>
              <a:rPr lang="en-US" dirty="0"/>
              <a:t> branded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Grab bag – USB sticks, extra swag, sunglasses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Audible credit - https://www.audible.com/ep/giftcenter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A.I. Portraits – Matt can generate through DALL-E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A.I. Poetry – Matt can generate through GPT-3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Bonus Track – Joseph can create a custom synthwave track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Udemy Course - https://support.udemy.com/hc/en-us/articles/229231187-How-to-Send-a-Udemy-Gift-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(note for </a:t>
            </a:r>
            <a:r>
              <a:rPr lang="en-US" dirty="0" err="1"/>
              <a:t>udemy</a:t>
            </a:r>
            <a:r>
              <a:rPr lang="en-US" dirty="0"/>
              <a:t> courses – the prices might go way up, so we should have a backup plan)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85073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e5d457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e5d457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ge5e75ae164_0_1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0" name="Google Shape;1840;ge5e75ae164_0_17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LED lamp: https://www.amazon.com/dp/B0B8R4T5HX/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Pixel Art Speaker: https://www.amazon.com/dp/B0811XB8VB/ref=cm_gf_acbr_iaac_d_p0_e0_qd0_NUOdAM3fFvGTmlUdfhxg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56647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ge5e75ae164_0_1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0" name="Google Shape;1840;ge5e75ae164_0_17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Bose Earbuds: https://www.amazon.com/dp/B0B7838HH6/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Electric Scooter: https://www.amazon.com/Razor-E300-Electric-Scooter-White/dp/B083G8KWCY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e5d444d03c_0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e5d444d03c_0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7508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2268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e5d457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e5d457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04259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e5d444d03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e5d444d03c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ge5e75ae164_0_1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3" name="Google Shape;1773;ge5e75ae164_0_1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1502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e5e75ae16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e5e75ae16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8106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e5e75ae164_0_2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e5e75ae164_0_20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e5d444d03c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e5d444d03c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0328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e5e75ae164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e5e75ae164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5200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e5d444d03c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e5d444d03c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9787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  <a:effectLst>
            <a:outerShdw dist="38100" dir="414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2100" y="-2302350"/>
            <a:ext cx="9748200" cy="974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4277" y="-1325973"/>
            <a:ext cx="7795500" cy="77955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987562" y="2234474"/>
            <a:ext cx="3367200" cy="1141800"/>
          </a:xfrm>
          <a:prstGeom prst="rect">
            <a:avLst/>
          </a:prstGeom>
          <a:effectLst>
            <a:outerShdw dist="66675" dir="27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title" idx="2" hasCustomPrompt="1"/>
          </p:nvPr>
        </p:nvSpPr>
        <p:spPr>
          <a:xfrm>
            <a:off x="2142712" y="1077024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1"/>
          </p:nvPr>
        </p:nvSpPr>
        <p:spPr>
          <a:xfrm>
            <a:off x="1392862" y="3454874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1" name="Google Shape;101;p16"/>
          <p:cNvGrpSpPr/>
          <p:nvPr/>
        </p:nvGrpSpPr>
        <p:grpSpPr>
          <a:xfrm>
            <a:off x="7104982" y="-2811097"/>
            <a:ext cx="4633609" cy="4633609"/>
            <a:chOff x="312950" y="-1430500"/>
            <a:chExt cx="3937800" cy="3937800"/>
          </a:xfrm>
        </p:grpSpPr>
        <p:sp>
          <p:nvSpPr>
            <p:cNvPr id="102" name="Google Shape;102;p16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16"/>
          <p:cNvGrpSpPr/>
          <p:nvPr/>
        </p:nvGrpSpPr>
        <p:grpSpPr>
          <a:xfrm>
            <a:off x="-2575011" y="-1350293"/>
            <a:ext cx="3810609" cy="3810609"/>
            <a:chOff x="312950" y="-1430500"/>
            <a:chExt cx="3937800" cy="3937800"/>
          </a:xfrm>
        </p:grpSpPr>
        <p:sp>
          <p:nvSpPr>
            <p:cNvPr id="105" name="Google Shape;105;p16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16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4458637" y="2234474"/>
            <a:ext cx="3367200" cy="1141800"/>
          </a:xfrm>
          <a:prstGeom prst="rect">
            <a:avLst/>
          </a:prstGeom>
          <a:effectLst>
            <a:outerShdw dist="66675" dir="27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title" idx="2" hasCustomPrompt="1"/>
          </p:nvPr>
        </p:nvSpPr>
        <p:spPr>
          <a:xfrm>
            <a:off x="5613787" y="1077024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"/>
          </p:nvPr>
        </p:nvSpPr>
        <p:spPr>
          <a:xfrm>
            <a:off x="4863937" y="3454874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2" name="Google Shape;112;p17"/>
          <p:cNvGrpSpPr/>
          <p:nvPr/>
        </p:nvGrpSpPr>
        <p:grpSpPr>
          <a:xfrm>
            <a:off x="7104982" y="-2811097"/>
            <a:ext cx="4633609" cy="4633609"/>
            <a:chOff x="312950" y="-1430500"/>
            <a:chExt cx="3937800" cy="3937800"/>
          </a:xfrm>
        </p:grpSpPr>
        <p:sp>
          <p:nvSpPr>
            <p:cNvPr id="113" name="Google Shape;113;p17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7"/>
          <p:cNvGrpSpPr/>
          <p:nvPr/>
        </p:nvGrpSpPr>
        <p:grpSpPr>
          <a:xfrm>
            <a:off x="-2236836" y="-1911806"/>
            <a:ext cx="3810609" cy="3810609"/>
            <a:chOff x="312950" y="-1430500"/>
            <a:chExt cx="3937800" cy="3937800"/>
          </a:xfrm>
        </p:grpSpPr>
        <p:sp>
          <p:nvSpPr>
            <p:cNvPr id="116" name="Google Shape;116;p17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" name="Google Shape;118;p17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1101000" y="1573633"/>
            <a:ext cx="41178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20"/>
          <p:cNvGrpSpPr/>
          <p:nvPr/>
        </p:nvGrpSpPr>
        <p:grpSpPr>
          <a:xfrm>
            <a:off x="5852221" y="1941730"/>
            <a:ext cx="5143554" cy="5143554"/>
            <a:chOff x="312950" y="-1430500"/>
            <a:chExt cx="3937800" cy="3937800"/>
          </a:xfrm>
        </p:grpSpPr>
        <p:sp>
          <p:nvSpPr>
            <p:cNvPr id="143" name="Google Shape;143;p20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title" idx="2"/>
          </p:nvPr>
        </p:nvSpPr>
        <p:spPr>
          <a:xfrm>
            <a:off x="954300" y="3330172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5" name="Google Shape;155;p22"/>
          <p:cNvSpPr txBox="1">
            <a:spLocks noGrp="1"/>
          </p:cNvSpPr>
          <p:nvPr>
            <p:ph type="subTitle" idx="1"/>
          </p:nvPr>
        </p:nvSpPr>
        <p:spPr>
          <a:xfrm>
            <a:off x="954300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title" idx="3"/>
          </p:nvPr>
        </p:nvSpPr>
        <p:spPr>
          <a:xfrm>
            <a:off x="3443700" y="3330172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4"/>
          </p:nvPr>
        </p:nvSpPr>
        <p:spPr>
          <a:xfrm>
            <a:off x="3443702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title" idx="5"/>
          </p:nvPr>
        </p:nvSpPr>
        <p:spPr>
          <a:xfrm>
            <a:off x="5933108" y="3330172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59" name="Google Shape;159;p22"/>
          <p:cNvSpPr txBox="1">
            <a:spLocks noGrp="1"/>
          </p:cNvSpPr>
          <p:nvPr>
            <p:ph type="subTitle" idx="6"/>
          </p:nvPr>
        </p:nvSpPr>
        <p:spPr>
          <a:xfrm>
            <a:off x="5933111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2"/>
          <p:cNvSpPr txBox="1">
            <a:spLocks noGrp="1"/>
          </p:cNvSpPr>
          <p:nvPr>
            <p:ph type="title" idx="7"/>
          </p:nvPr>
        </p:nvSpPr>
        <p:spPr>
          <a:xfrm>
            <a:off x="954300" y="166043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" name="Google Shape;161;p22"/>
          <p:cNvSpPr txBox="1">
            <a:spLocks noGrp="1"/>
          </p:cNvSpPr>
          <p:nvPr>
            <p:ph type="subTitle" idx="8"/>
          </p:nvPr>
        </p:nvSpPr>
        <p:spPr>
          <a:xfrm>
            <a:off x="954300" y="2122863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title" idx="9"/>
          </p:nvPr>
        </p:nvSpPr>
        <p:spPr>
          <a:xfrm>
            <a:off x="3443700" y="166043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subTitle" idx="13"/>
          </p:nvPr>
        </p:nvSpPr>
        <p:spPr>
          <a:xfrm>
            <a:off x="3443702" y="1970463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title" idx="14"/>
          </p:nvPr>
        </p:nvSpPr>
        <p:spPr>
          <a:xfrm>
            <a:off x="5933108" y="166043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subTitle" idx="15"/>
          </p:nvPr>
        </p:nvSpPr>
        <p:spPr>
          <a:xfrm>
            <a:off x="5933111" y="1970463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820200" y="4827350"/>
            <a:ext cx="7503600" cy="5727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title" idx="2"/>
          </p:nvPr>
        </p:nvSpPr>
        <p:spPr>
          <a:xfrm>
            <a:off x="954300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1"/>
          </p:nvPr>
        </p:nvSpPr>
        <p:spPr>
          <a:xfrm>
            <a:off x="954300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title" idx="3"/>
          </p:nvPr>
        </p:nvSpPr>
        <p:spPr>
          <a:xfrm>
            <a:off x="3443700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4"/>
          </p:nvPr>
        </p:nvSpPr>
        <p:spPr>
          <a:xfrm>
            <a:off x="3443702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title" idx="5"/>
          </p:nvPr>
        </p:nvSpPr>
        <p:spPr>
          <a:xfrm>
            <a:off x="5933108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6"/>
          </p:nvPr>
        </p:nvSpPr>
        <p:spPr>
          <a:xfrm>
            <a:off x="5933111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3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3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5"/>
          <p:cNvSpPr/>
          <p:nvPr/>
        </p:nvSpPr>
        <p:spPr>
          <a:xfrm>
            <a:off x="526500" y="4090354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5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5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5"/>
          <p:cNvSpPr/>
          <p:nvPr/>
        </p:nvSpPr>
        <p:spPr>
          <a:xfrm>
            <a:off x="8556150" y="4090350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  <a:effectLst>
            <a:outerShdw dist="66675" dir="27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93700" y="372647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1765050" y="3299000"/>
            <a:ext cx="56139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89299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195620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1956208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/>
          </p:nvPr>
        </p:nvSpPr>
        <p:spPr>
          <a:xfrm>
            <a:off x="580957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3"/>
          </p:nvPr>
        </p:nvSpPr>
        <p:spPr>
          <a:xfrm>
            <a:off x="5809579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/>
          </p:nvPr>
        </p:nvSpPr>
        <p:spPr>
          <a:xfrm>
            <a:off x="195620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5"/>
          </p:nvPr>
        </p:nvSpPr>
        <p:spPr>
          <a:xfrm>
            <a:off x="1956208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/>
          </p:nvPr>
        </p:nvSpPr>
        <p:spPr>
          <a:xfrm>
            <a:off x="580957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7"/>
          </p:nvPr>
        </p:nvSpPr>
        <p:spPr>
          <a:xfrm>
            <a:off x="5809579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8" hasCustomPrompt="1"/>
          </p:nvPr>
        </p:nvSpPr>
        <p:spPr>
          <a:xfrm>
            <a:off x="1028928" y="1521275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9" hasCustomPrompt="1"/>
          </p:nvPr>
        </p:nvSpPr>
        <p:spPr>
          <a:xfrm>
            <a:off x="1028928" y="2469486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82262" y="1521275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82262" y="2469486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16"/>
          </p:nvPr>
        </p:nvSpPr>
        <p:spPr>
          <a:xfrm>
            <a:off x="1956208" y="339323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7"/>
          </p:nvPr>
        </p:nvSpPr>
        <p:spPr>
          <a:xfrm>
            <a:off x="1956208" y="3836802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8" hasCustomPrompt="1"/>
          </p:nvPr>
        </p:nvSpPr>
        <p:spPr>
          <a:xfrm>
            <a:off x="1028928" y="3490519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65695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5156338" y="1938558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subTitle" idx="1"/>
          </p:nvPr>
        </p:nvSpPr>
        <p:spPr>
          <a:xfrm>
            <a:off x="5156350" y="2497450"/>
            <a:ext cx="2188200" cy="13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954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558600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6258450" y="4513500"/>
            <a:ext cx="22299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2"/>
          </p:nvPr>
        </p:nvSpPr>
        <p:spPr>
          <a:xfrm>
            <a:off x="1113138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3"/>
          </p:nvPr>
        </p:nvSpPr>
        <p:spPr>
          <a:xfrm>
            <a:off x="6198463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6198470" y="3505800"/>
            <a:ext cx="1832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1113250" y="3505800"/>
            <a:ext cx="1832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31" name="Google Shape;31;p5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5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34" name="Google Shape;34;p5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  <a:effectLst>
            <a:outerShdw dist="76200" dir="15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3300" b="1"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250750" y="-1492700"/>
            <a:ext cx="8642700" cy="86427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1116379" y="-627071"/>
            <a:ext cx="6911100" cy="6911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2317950" y="2093175"/>
            <a:ext cx="4508100" cy="174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2146225" y="-4514250"/>
            <a:ext cx="4851600" cy="48516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985375" y="51720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2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2" r:id="rId10"/>
    <p:sldLayoutId id="2147483663" r:id="rId11"/>
    <p:sldLayoutId id="2147483666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6" r:id="rId18"/>
    <p:sldLayoutId id="2147483677" r:id="rId19"/>
    <p:sldLayoutId id="2147483680" r:id="rId20"/>
    <p:sldLayoutId id="2147483681" r:id="rId21"/>
    <p:sldLayoutId id="2147483682" r:id="rId2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gi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pedia.org/motorway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Outrun Gif : r/outrun">
            <a:extLst>
              <a:ext uri="{FF2B5EF4-FFF2-40B4-BE49-F238E27FC236}">
                <a16:creationId xmlns:a16="http://schemas.microsoft.com/office/drawing/2014/main" id="{EED96898-00D2-496E-9B45-C9C14F25B45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16" y="365320"/>
            <a:ext cx="2197047" cy="2197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digo GIFs - Get the best gif on GIFER">
            <a:extLst>
              <a:ext uri="{FF2B5EF4-FFF2-40B4-BE49-F238E27FC236}">
                <a16:creationId xmlns:a16="http://schemas.microsoft.com/office/drawing/2014/main" id="{716992AE-9888-45BC-82C5-5FED3FEAD07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66" y="330503"/>
            <a:ext cx="2252009" cy="2252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0" name="Google Shape;240;p34"/>
          <p:cNvGrpSpPr/>
          <p:nvPr/>
        </p:nvGrpSpPr>
        <p:grpSpPr>
          <a:xfrm>
            <a:off x="3065505" y="630012"/>
            <a:ext cx="3012983" cy="2337357"/>
            <a:chOff x="952025" y="1149000"/>
            <a:chExt cx="2054400" cy="1593725"/>
          </a:xfrm>
        </p:grpSpPr>
        <p:sp>
          <p:nvSpPr>
            <p:cNvPr id="241" name="Google Shape;241;p34"/>
            <p:cNvSpPr/>
            <p:nvPr/>
          </p:nvSpPr>
          <p:spPr>
            <a:xfrm>
              <a:off x="1099075" y="1149000"/>
              <a:ext cx="1907350" cy="1487175"/>
            </a:xfrm>
            <a:custGeom>
              <a:avLst/>
              <a:gdLst/>
              <a:ahLst/>
              <a:cxnLst/>
              <a:rect l="l" t="t" r="r" b="b"/>
              <a:pathLst>
                <a:path w="76294" h="59487" extrusionOk="0">
                  <a:moveTo>
                    <a:pt x="38117" y="1"/>
                  </a:moveTo>
                  <a:lnTo>
                    <a:pt x="36136" y="61"/>
                  </a:lnTo>
                  <a:lnTo>
                    <a:pt x="34215" y="241"/>
                  </a:lnTo>
                  <a:lnTo>
                    <a:pt x="32294" y="481"/>
                  </a:lnTo>
                  <a:lnTo>
                    <a:pt x="30434" y="781"/>
                  </a:lnTo>
                  <a:lnTo>
                    <a:pt x="28573" y="1201"/>
                  </a:lnTo>
                  <a:lnTo>
                    <a:pt x="26772" y="1741"/>
                  </a:lnTo>
                  <a:lnTo>
                    <a:pt x="25031" y="2342"/>
                  </a:lnTo>
                  <a:lnTo>
                    <a:pt x="23291" y="3002"/>
                  </a:lnTo>
                  <a:lnTo>
                    <a:pt x="21610" y="3782"/>
                  </a:lnTo>
                  <a:lnTo>
                    <a:pt x="19929" y="4623"/>
                  </a:lnTo>
                  <a:lnTo>
                    <a:pt x="18368" y="5523"/>
                  </a:lnTo>
                  <a:lnTo>
                    <a:pt x="16808" y="6543"/>
                  </a:lnTo>
                  <a:lnTo>
                    <a:pt x="15307" y="7624"/>
                  </a:lnTo>
                  <a:lnTo>
                    <a:pt x="13866" y="8764"/>
                  </a:lnTo>
                  <a:lnTo>
                    <a:pt x="12486" y="9965"/>
                  </a:lnTo>
                  <a:lnTo>
                    <a:pt x="11165" y="11225"/>
                  </a:lnTo>
                  <a:lnTo>
                    <a:pt x="9905" y="12546"/>
                  </a:lnTo>
                  <a:lnTo>
                    <a:pt x="8704" y="13927"/>
                  </a:lnTo>
                  <a:lnTo>
                    <a:pt x="7564" y="15367"/>
                  </a:lnTo>
                  <a:lnTo>
                    <a:pt x="6483" y="16868"/>
                  </a:lnTo>
                  <a:lnTo>
                    <a:pt x="5523" y="18369"/>
                  </a:lnTo>
                  <a:lnTo>
                    <a:pt x="4562" y="19989"/>
                  </a:lnTo>
                  <a:lnTo>
                    <a:pt x="3722" y="21610"/>
                  </a:lnTo>
                  <a:lnTo>
                    <a:pt x="3002" y="23351"/>
                  </a:lnTo>
                  <a:lnTo>
                    <a:pt x="2282" y="25031"/>
                  </a:lnTo>
                  <a:lnTo>
                    <a:pt x="1681" y="26832"/>
                  </a:lnTo>
                  <a:lnTo>
                    <a:pt x="1201" y="28633"/>
                  </a:lnTo>
                  <a:lnTo>
                    <a:pt x="781" y="30494"/>
                  </a:lnTo>
                  <a:lnTo>
                    <a:pt x="421" y="32355"/>
                  </a:lnTo>
                  <a:lnTo>
                    <a:pt x="181" y="34275"/>
                  </a:lnTo>
                  <a:lnTo>
                    <a:pt x="1" y="36196"/>
                  </a:lnTo>
                  <a:lnTo>
                    <a:pt x="1" y="38177"/>
                  </a:lnTo>
                  <a:lnTo>
                    <a:pt x="1" y="39618"/>
                  </a:lnTo>
                  <a:lnTo>
                    <a:pt x="61" y="41118"/>
                  </a:lnTo>
                  <a:lnTo>
                    <a:pt x="241" y="42559"/>
                  </a:lnTo>
                  <a:lnTo>
                    <a:pt x="421" y="44000"/>
                  </a:lnTo>
                  <a:lnTo>
                    <a:pt x="661" y="45380"/>
                  </a:lnTo>
                  <a:lnTo>
                    <a:pt x="961" y="46761"/>
                  </a:lnTo>
                  <a:lnTo>
                    <a:pt x="1321" y="48141"/>
                  </a:lnTo>
                  <a:lnTo>
                    <a:pt x="1681" y="49522"/>
                  </a:lnTo>
                  <a:lnTo>
                    <a:pt x="2161" y="50842"/>
                  </a:lnTo>
                  <a:lnTo>
                    <a:pt x="2642" y="52163"/>
                  </a:lnTo>
                  <a:lnTo>
                    <a:pt x="3182" y="53424"/>
                  </a:lnTo>
                  <a:lnTo>
                    <a:pt x="3722" y="54684"/>
                  </a:lnTo>
                  <a:lnTo>
                    <a:pt x="4382" y="55945"/>
                  </a:lnTo>
                  <a:lnTo>
                    <a:pt x="5043" y="57145"/>
                  </a:lnTo>
                  <a:lnTo>
                    <a:pt x="5763" y="58346"/>
                  </a:lnTo>
                  <a:lnTo>
                    <a:pt x="6483" y="59486"/>
                  </a:lnTo>
                  <a:lnTo>
                    <a:pt x="69750" y="59486"/>
                  </a:lnTo>
                  <a:lnTo>
                    <a:pt x="70531" y="58346"/>
                  </a:lnTo>
                  <a:lnTo>
                    <a:pt x="71191" y="57145"/>
                  </a:lnTo>
                  <a:lnTo>
                    <a:pt x="71911" y="55945"/>
                  </a:lnTo>
                  <a:lnTo>
                    <a:pt x="72512" y="54684"/>
                  </a:lnTo>
                  <a:lnTo>
                    <a:pt x="73112" y="53424"/>
                  </a:lnTo>
                  <a:lnTo>
                    <a:pt x="73652" y="52163"/>
                  </a:lnTo>
                  <a:lnTo>
                    <a:pt x="74132" y="50842"/>
                  </a:lnTo>
                  <a:lnTo>
                    <a:pt x="74552" y="49522"/>
                  </a:lnTo>
                  <a:lnTo>
                    <a:pt x="74973" y="48141"/>
                  </a:lnTo>
                  <a:lnTo>
                    <a:pt x="75273" y="46761"/>
                  </a:lnTo>
                  <a:lnTo>
                    <a:pt x="75573" y="45380"/>
                  </a:lnTo>
                  <a:lnTo>
                    <a:pt x="75813" y="44000"/>
                  </a:lnTo>
                  <a:lnTo>
                    <a:pt x="75993" y="42559"/>
                  </a:lnTo>
                  <a:lnTo>
                    <a:pt x="76173" y="41118"/>
                  </a:lnTo>
                  <a:lnTo>
                    <a:pt x="76233" y="39618"/>
                  </a:lnTo>
                  <a:lnTo>
                    <a:pt x="76293" y="38177"/>
                  </a:lnTo>
                  <a:lnTo>
                    <a:pt x="76233" y="36196"/>
                  </a:lnTo>
                  <a:lnTo>
                    <a:pt x="76053" y="34275"/>
                  </a:lnTo>
                  <a:lnTo>
                    <a:pt x="75813" y="32355"/>
                  </a:lnTo>
                  <a:lnTo>
                    <a:pt x="75513" y="30494"/>
                  </a:lnTo>
                  <a:lnTo>
                    <a:pt x="75093" y="28633"/>
                  </a:lnTo>
                  <a:lnTo>
                    <a:pt x="74552" y="26832"/>
                  </a:lnTo>
                  <a:lnTo>
                    <a:pt x="73952" y="25031"/>
                  </a:lnTo>
                  <a:lnTo>
                    <a:pt x="73292" y="23351"/>
                  </a:lnTo>
                  <a:lnTo>
                    <a:pt x="72512" y="21610"/>
                  </a:lnTo>
                  <a:lnTo>
                    <a:pt x="71671" y="19989"/>
                  </a:lnTo>
                  <a:lnTo>
                    <a:pt x="70771" y="18369"/>
                  </a:lnTo>
                  <a:lnTo>
                    <a:pt x="69750" y="16868"/>
                  </a:lnTo>
                  <a:lnTo>
                    <a:pt x="68670" y="15367"/>
                  </a:lnTo>
                  <a:lnTo>
                    <a:pt x="67529" y="13927"/>
                  </a:lnTo>
                  <a:lnTo>
                    <a:pt x="66389" y="12546"/>
                  </a:lnTo>
                  <a:lnTo>
                    <a:pt x="65068" y="11225"/>
                  </a:lnTo>
                  <a:lnTo>
                    <a:pt x="63748" y="9965"/>
                  </a:lnTo>
                  <a:lnTo>
                    <a:pt x="62367" y="8764"/>
                  </a:lnTo>
                  <a:lnTo>
                    <a:pt x="60927" y="7624"/>
                  </a:lnTo>
                  <a:lnTo>
                    <a:pt x="59426" y="6543"/>
                  </a:lnTo>
                  <a:lnTo>
                    <a:pt x="57925" y="5523"/>
                  </a:lnTo>
                  <a:lnTo>
                    <a:pt x="56305" y="4623"/>
                  </a:lnTo>
                  <a:lnTo>
                    <a:pt x="54684" y="3782"/>
                  </a:lnTo>
                  <a:lnTo>
                    <a:pt x="52943" y="3002"/>
                  </a:lnTo>
                  <a:lnTo>
                    <a:pt x="51262" y="2342"/>
                  </a:lnTo>
                  <a:lnTo>
                    <a:pt x="49462" y="1741"/>
                  </a:lnTo>
                  <a:lnTo>
                    <a:pt x="47661" y="1201"/>
                  </a:lnTo>
                  <a:lnTo>
                    <a:pt x="45800" y="781"/>
                  </a:lnTo>
                  <a:lnTo>
                    <a:pt x="43939" y="481"/>
                  </a:lnTo>
                  <a:lnTo>
                    <a:pt x="42019" y="241"/>
                  </a:lnTo>
                  <a:lnTo>
                    <a:pt x="40098" y="61"/>
                  </a:lnTo>
                  <a:lnTo>
                    <a:pt x="381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1411200" y="2101925"/>
              <a:ext cx="711350" cy="39025"/>
            </a:xfrm>
            <a:custGeom>
              <a:avLst/>
              <a:gdLst/>
              <a:ahLst/>
              <a:cxnLst/>
              <a:rect l="l" t="t" r="r" b="b"/>
              <a:pathLst>
                <a:path w="28454" h="1561" extrusionOk="0">
                  <a:moveTo>
                    <a:pt x="1" y="0"/>
                  </a:moveTo>
                  <a:lnTo>
                    <a:pt x="1" y="360"/>
                  </a:lnTo>
                  <a:lnTo>
                    <a:pt x="61" y="780"/>
                  </a:lnTo>
                  <a:lnTo>
                    <a:pt x="241" y="1080"/>
                  </a:lnTo>
                  <a:lnTo>
                    <a:pt x="481" y="1381"/>
                  </a:lnTo>
                  <a:lnTo>
                    <a:pt x="841" y="1561"/>
                  </a:lnTo>
                  <a:lnTo>
                    <a:pt x="1682" y="1561"/>
                  </a:lnTo>
                  <a:lnTo>
                    <a:pt x="2162" y="1381"/>
                  </a:lnTo>
                  <a:lnTo>
                    <a:pt x="2702" y="1201"/>
                  </a:lnTo>
                  <a:lnTo>
                    <a:pt x="3782" y="660"/>
                  </a:lnTo>
                  <a:lnTo>
                    <a:pt x="4863" y="180"/>
                  </a:lnTo>
                  <a:lnTo>
                    <a:pt x="5403" y="60"/>
                  </a:lnTo>
                  <a:lnTo>
                    <a:pt x="5823" y="0"/>
                  </a:lnTo>
                  <a:close/>
                  <a:moveTo>
                    <a:pt x="5823" y="0"/>
                  </a:moveTo>
                  <a:lnTo>
                    <a:pt x="6184" y="60"/>
                  </a:lnTo>
                  <a:lnTo>
                    <a:pt x="6424" y="120"/>
                  </a:lnTo>
                  <a:lnTo>
                    <a:pt x="6664" y="300"/>
                  </a:lnTo>
                  <a:lnTo>
                    <a:pt x="6784" y="480"/>
                  </a:lnTo>
                  <a:lnTo>
                    <a:pt x="6904" y="720"/>
                  </a:lnTo>
                  <a:lnTo>
                    <a:pt x="6964" y="960"/>
                  </a:lnTo>
                  <a:lnTo>
                    <a:pt x="7084" y="1561"/>
                  </a:lnTo>
                  <a:lnTo>
                    <a:pt x="28453" y="1561"/>
                  </a:lnTo>
                  <a:lnTo>
                    <a:pt x="2821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2668750" y="2178450"/>
              <a:ext cx="259625" cy="39050"/>
            </a:xfrm>
            <a:custGeom>
              <a:avLst/>
              <a:gdLst/>
              <a:ahLst/>
              <a:cxnLst/>
              <a:rect l="l" t="t" r="r" b="b"/>
              <a:pathLst>
                <a:path w="10385" h="1562" extrusionOk="0">
                  <a:moveTo>
                    <a:pt x="1441" y="0"/>
                  </a:moveTo>
                  <a:lnTo>
                    <a:pt x="781" y="781"/>
                  </a:lnTo>
                  <a:lnTo>
                    <a:pt x="0" y="1561"/>
                  </a:lnTo>
                  <a:lnTo>
                    <a:pt x="10265" y="1561"/>
                  </a:lnTo>
                  <a:lnTo>
                    <a:pt x="10385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2554700" y="2254975"/>
              <a:ext cx="364675" cy="57050"/>
            </a:xfrm>
            <a:custGeom>
              <a:avLst/>
              <a:gdLst/>
              <a:ahLst/>
              <a:cxnLst/>
              <a:rect l="l" t="t" r="r" b="b"/>
              <a:pathLst>
                <a:path w="14587" h="2282" extrusionOk="0">
                  <a:moveTo>
                    <a:pt x="2822" y="1"/>
                  </a:moveTo>
                  <a:lnTo>
                    <a:pt x="1441" y="1141"/>
                  </a:lnTo>
                  <a:lnTo>
                    <a:pt x="0" y="2282"/>
                  </a:lnTo>
                  <a:lnTo>
                    <a:pt x="14167" y="2282"/>
                  </a:lnTo>
                  <a:lnTo>
                    <a:pt x="14587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1951450" y="2254975"/>
              <a:ext cx="177100" cy="49550"/>
            </a:xfrm>
            <a:custGeom>
              <a:avLst/>
              <a:gdLst/>
              <a:ahLst/>
              <a:cxnLst/>
              <a:rect l="l" t="t" r="r" b="b"/>
              <a:pathLst>
                <a:path w="7084" h="1982" extrusionOk="0">
                  <a:moveTo>
                    <a:pt x="0" y="1"/>
                  </a:moveTo>
                  <a:lnTo>
                    <a:pt x="0" y="481"/>
                  </a:lnTo>
                  <a:lnTo>
                    <a:pt x="60" y="721"/>
                  </a:lnTo>
                  <a:lnTo>
                    <a:pt x="120" y="961"/>
                  </a:lnTo>
                  <a:lnTo>
                    <a:pt x="360" y="1381"/>
                  </a:lnTo>
                  <a:lnTo>
                    <a:pt x="660" y="1621"/>
                  </a:lnTo>
                  <a:lnTo>
                    <a:pt x="961" y="1861"/>
                  </a:lnTo>
                  <a:lnTo>
                    <a:pt x="1261" y="1921"/>
                  </a:lnTo>
                  <a:lnTo>
                    <a:pt x="1621" y="1982"/>
                  </a:lnTo>
                  <a:lnTo>
                    <a:pt x="1981" y="1921"/>
                  </a:lnTo>
                  <a:lnTo>
                    <a:pt x="2401" y="1861"/>
                  </a:lnTo>
                  <a:lnTo>
                    <a:pt x="2821" y="1681"/>
                  </a:lnTo>
                  <a:lnTo>
                    <a:pt x="3662" y="1381"/>
                  </a:lnTo>
                  <a:lnTo>
                    <a:pt x="4562" y="1021"/>
                  </a:lnTo>
                  <a:lnTo>
                    <a:pt x="5402" y="721"/>
                  </a:lnTo>
                  <a:lnTo>
                    <a:pt x="5823" y="601"/>
                  </a:lnTo>
                  <a:lnTo>
                    <a:pt x="6303" y="541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2605725" y="1899325"/>
              <a:ext cx="31525" cy="15025"/>
            </a:xfrm>
            <a:custGeom>
              <a:avLst/>
              <a:gdLst/>
              <a:ahLst/>
              <a:cxnLst/>
              <a:rect l="l" t="t" r="r" b="b"/>
              <a:pathLst>
                <a:path w="1261" h="601" extrusionOk="0">
                  <a:moveTo>
                    <a:pt x="421" y="1"/>
                  </a:moveTo>
                  <a:lnTo>
                    <a:pt x="180" y="61"/>
                  </a:lnTo>
                  <a:lnTo>
                    <a:pt x="60" y="181"/>
                  </a:lnTo>
                  <a:lnTo>
                    <a:pt x="0" y="301"/>
                  </a:lnTo>
                  <a:lnTo>
                    <a:pt x="0" y="421"/>
                  </a:lnTo>
                  <a:lnTo>
                    <a:pt x="0" y="601"/>
                  </a:lnTo>
                  <a:lnTo>
                    <a:pt x="1261" y="601"/>
                  </a:lnTo>
                  <a:lnTo>
                    <a:pt x="1021" y="241"/>
                  </a:lnTo>
                  <a:lnTo>
                    <a:pt x="72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2382125" y="1687725"/>
              <a:ext cx="211625" cy="226625"/>
            </a:xfrm>
            <a:custGeom>
              <a:avLst/>
              <a:gdLst/>
              <a:ahLst/>
              <a:cxnLst/>
              <a:rect l="l" t="t" r="r" b="b"/>
              <a:pathLst>
                <a:path w="8465" h="9065" extrusionOk="0">
                  <a:moveTo>
                    <a:pt x="1" y="1"/>
                  </a:moveTo>
                  <a:lnTo>
                    <a:pt x="1" y="481"/>
                  </a:lnTo>
                  <a:lnTo>
                    <a:pt x="61" y="841"/>
                  </a:lnTo>
                  <a:lnTo>
                    <a:pt x="181" y="1201"/>
                  </a:lnTo>
                  <a:lnTo>
                    <a:pt x="301" y="1562"/>
                  </a:lnTo>
                  <a:lnTo>
                    <a:pt x="601" y="2102"/>
                  </a:lnTo>
                  <a:lnTo>
                    <a:pt x="1021" y="2582"/>
                  </a:lnTo>
                  <a:lnTo>
                    <a:pt x="1321" y="3062"/>
                  </a:lnTo>
                  <a:lnTo>
                    <a:pt x="1621" y="3482"/>
                  </a:lnTo>
                  <a:lnTo>
                    <a:pt x="1681" y="3662"/>
                  </a:lnTo>
                  <a:lnTo>
                    <a:pt x="2402" y="4323"/>
                  </a:lnTo>
                  <a:lnTo>
                    <a:pt x="3062" y="4983"/>
                  </a:lnTo>
                  <a:lnTo>
                    <a:pt x="3602" y="5643"/>
                  </a:lnTo>
                  <a:lnTo>
                    <a:pt x="3662" y="5763"/>
                  </a:lnTo>
                  <a:lnTo>
                    <a:pt x="3662" y="5883"/>
                  </a:lnTo>
                  <a:lnTo>
                    <a:pt x="3542" y="6184"/>
                  </a:lnTo>
                  <a:lnTo>
                    <a:pt x="3422" y="6424"/>
                  </a:lnTo>
                  <a:lnTo>
                    <a:pt x="3362" y="6664"/>
                  </a:lnTo>
                  <a:lnTo>
                    <a:pt x="3302" y="6964"/>
                  </a:lnTo>
                  <a:lnTo>
                    <a:pt x="3362" y="7204"/>
                  </a:lnTo>
                  <a:lnTo>
                    <a:pt x="3602" y="7624"/>
                  </a:lnTo>
                  <a:lnTo>
                    <a:pt x="3722" y="7864"/>
                  </a:lnTo>
                  <a:lnTo>
                    <a:pt x="3782" y="8164"/>
                  </a:lnTo>
                  <a:lnTo>
                    <a:pt x="3842" y="8405"/>
                  </a:lnTo>
                  <a:lnTo>
                    <a:pt x="3722" y="8765"/>
                  </a:lnTo>
                  <a:lnTo>
                    <a:pt x="3602" y="9065"/>
                  </a:lnTo>
                  <a:lnTo>
                    <a:pt x="8464" y="9065"/>
                  </a:lnTo>
                  <a:lnTo>
                    <a:pt x="8164" y="8224"/>
                  </a:lnTo>
                  <a:lnTo>
                    <a:pt x="7984" y="7384"/>
                  </a:lnTo>
                  <a:lnTo>
                    <a:pt x="7804" y="6544"/>
                  </a:lnTo>
                  <a:lnTo>
                    <a:pt x="7564" y="5883"/>
                  </a:lnTo>
                  <a:lnTo>
                    <a:pt x="7444" y="5643"/>
                  </a:lnTo>
                  <a:lnTo>
                    <a:pt x="7264" y="5463"/>
                  </a:lnTo>
                  <a:lnTo>
                    <a:pt x="6423" y="4383"/>
                  </a:lnTo>
                  <a:lnTo>
                    <a:pt x="4322" y="1502"/>
                  </a:lnTo>
                  <a:lnTo>
                    <a:pt x="4082" y="1261"/>
                  </a:lnTo>
                  <a:lnTo>
                    <a:pt x="3602" y="961"/>
                  </a:lnTo>
                  <a:lnTo>
                    <a:pt x="3002" y="721"/>
                  </a:lnTo>
                  <a:lnTo>
                    <a:pt x="2282" y="481"/>
                  </a:lnTo>
                  <a:lnTo>
                    <a:pt x="1621" y="24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2539700" y="2349525"/>
              <a:ext cx="360175" cy="40525"/>
            </a:xfrm>
            <a:custGeom>
              <a:avLst/>
              <a:gdLst/>
              <a:ahLst/>
              <a:cxnLst/>
              <a:rect l="l" t="t" r="r" b="b"/>
              <a:pathLst>
                <a:path w="14407" h="1621" extrusionOk="0">
                  <a:moveTo>
                    <a:pt x="2761" y="0"/>
                  </a:moveTo>
                  <a:lnTo>
                    <a:pt x="3002" y="120"/>
                  </a:lnTo>
                  <a:lnTo>
                    <a:pt x="2761" y="180"/>
                  </a:lnTo>
                  <a:lnTo>
                    <a:pt x="1321" y="901"/>
                  </a:lnTo>
                  <a:lnTo>
                    <a:pt x="0" y="1621"/>
                  </a:lnTo>
                  <a:lnTo>
                    <a:pt x="13926" y="1621"/>
                  </a:lnTo>
                  <a:lnTo>
                    <a:pt x="14406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1043550" y="1149000"/>
              <a:ext cx="1887825" cy="991950"/>
            </a:xfrm>
            <a:custGeom>
              <a:avLst/>
              <a:gdLst/>
              <a:ahLst/>
              <a:cxnLst/>
              <a:rect l="l" t="t" r="r" b="b"/>
              <a:pathLst>
                <a:path w="75513" h="39678" extrusionOk="0">
                  <a:moveTo>
                    <a:pt x="25151" y="5703"/>
                  </a:moveTo>
                  <a:lnTo>
                    <a:pt x="25932" y="5823"/>
                  </a:lnTo>
                  <a:lnTo>
                    <a:pt x="26712" y="6063"/>
                  </a:lnTo>
                  <a:lnTo>
                    <a:pt x="27432" y="6303"/>
                  </a:lnTo>
                  <a:lnTo>
                    <a:pt x="28093" y="6603"/>
                  </a:lnTo>
                  <a:lnTo>
                    <a:pt x="28753" y="7024"/>
                  </a:lnTo>
                  <a:lnTo>
                    <a:pt x="29353" y="7444"/>
                  </a:lnTo>
                  <a:lnTo>
                    <a:pt x="29893" y="7984"/>
                  </a:lnTo>
                  <a:lnTo>
                    <a:pt x="30434" y="8524"/>
                  </a:lnTo>
                  <a:lnTo>
                    <a:pt x="30854" y="9125"/>
                  </a:lnTo>
                  <a:lnTo>
                    <a:pt x="31274" y="9785"/>
                  </a:lnTo>
                  <a:lnTo>
                    <a:pt x="31574" y="10445"/>
                  </a:lnTo>
                  <a:lnTo>
                    <a:pt x="31874" y="11165"/>
                  </a:lnTo>
                  <a:lnTo>
                    <a:pt x="32054" y="11946"/>
                  </a:lnTo>
                  <a:lnTo>
                    <a:pt x="32174" y="12726"/>
                  </a:lnTo>
                  <a:lnTo>
                    <a:pt x="32234" y="13506"/>
                  </a:lnTo>
                  <a:lnTo>
                    <a:pt x="32174" y="14287"/>
                  </a:lnTo>
                  <a:lnTo>
                    <a:pt x="32054" y="15067"/>
                  </a:lnTo>
                  <a:lnTo>
                    <a:pt x="31874" y="15847"/>
                  </a:lnTo>
                  <a:lnTo>
                    <a:pt x="31574" y="16568"/>
                  </a:lnTo>
                  <a:lnTo>
                    <a:pt x="31274" y="17228"/>
                  </a:lnTo>
                  <a:lnTo>
                    <a:pt x="30854" y="17888"/>
                  </a:lnTo>
                  <a:lnTo>
                    <a:pt x="30434" y="18489"/>
                  </a:lnTo>
                  <a:lnTo>
                    <a:pt x="29893" y="19029"/>
                  </a:lnTo>
                  <a:lnTo>
                    <a:pt x="29353" y="19569"/>
                  </a:lnTo>
                  <a:lnTo>
                    <a:pt x="28753" y="19989"/>
                  </a:lnTo>
                  <a:lnTo>
                    <a:pt x="28093" y="20409"/>
                  </a:lnTo>
                  <a:lnTo>
                    <a:pt x="27432" y="20710"/>
                  </a:lnTo>
                  <a:lnTo>
                    <a:pt x="26712" y="21010"/>
                  </a:lnTo>
                  <a:lnTo>
                    <a:pt x="25932" y="21190"/>
                  </a:lnTo>
                  <a:lnTo>
                    <a:pt x="25151" y="21310"/>
                  </a:lnTo>
                  <a:lnTo>
                    <a:pt x="24371" y="21370"/>
                  </a:lnTo>
                  <a:lnTo>
                    <a:pt x="23591" y="21310"/>
                  </a:lnTo>
                  <a:lnTo>
                    <a:pt x="22810" y="21190"/>
                  </a:lnTo>
                  <a:lnTo>
                    <a:pt x="22030" y="21010"/>
                  </a:lnTo>
                  <a:lnTo>
                    <a:pt x="21310" y="20710"/>
                  </a:lnTo>
                  <a:lnTo>
                    <a:pt x="20649" y="20409"/>
                  </a:lnTo>
                  <a:lnTo>
                    <a:pt x="19989" y="19989"/>
                  </a:lnTo>
                  <a:lnTo>
                    <a:pt x="19389" y="19569"/>
                  </a:lnTo>
                  <a:lnTo>
                    <a:pt x="18849" y="19029"/>
                  </a:lnTo>
                  <a:lnTo>
                    <a:pt x="18308" y="18489"/>
                  </a:lnTo>
                  <a:lnTo>
                    <a:pt x="17888" y="17888"/>
                  </a:lnTo>
                  <a:lnTo>
                    <a:pt x="17468" y="17228"/>
                  </a:lnTo>
                  <a:lnTo>
                    <a:pt x="17168" y="16568"/>
                  </a:lnTo>
                  <a:lnTo>
                    <a:pt x="16868" y="15847"/>
                  </a:lnTo>
                  <a:lnTo>
                    <a:pt x="16688" y="15067"/>
                  </a:lnTo>
                  <a:lnTo>
                    <a:pt x="16568" y="14287"/>
                  </a:lnTo>
                  <a:lnTo>
                    <a:pt x="16568" y="13506"/>
                  </a:lnTo>
                  <a:lnTo>
                    <a:pt x="16568" y="12726"/>
                  </a:lnTo>
                  <a:lnTo>
                    <a:pt x="16688" y="11946"/>
                  </a:lnTo>
                  <a:lnTo>
                    <a:pt x="16868" y="11165"/>
                  </a:lnTo>
                  <a:lnTo>
                    <a:pt x="17168" y="10445"/>
                  </a:lnTo>
                  <a:lnTo>
                    <a:pt x="17468" y="9785"/>
                  </a:lnTo>
                  <a:lnTo>
                    <a:pt x="17888" y="9125"/>
                  </a:lnTo>
                  <a:lnTo>
                    <a:pt x="18308" y="8524"/>
                  </a:lnTo>
                  <a:lnTo>
                    <a:pt x="18849" y="7984"/>
                  </a:lnTo>
                  <a:lnTo>
                    <a:pt x="19389" y="7444"/>
                  </a:lnTo>
                  <a:lnTo>
                    <a:pt x="19989" y="7024"/>
                  </a:lnTo>
                  <a:lnTo>
                    <a:pt x="20649" y="6603"/>
                  </a:lnTo>
                  <a:lnTo>
                    <a:pt x="21310" y="6303"/>
                  </a:lnTo>
                  <a:lnTo>
                    <a:pt x="22030" y="6063"/>
                  </a:lnTo>
                  <a:lnTo>
                    <a:pt x="22810" y="5823"/>
                  </a:lnTo>
                  <a:lnTo>
                    <a:pt x="23591" y="5703"/>
                  </a:lnTo>
                  <a:close/>
                  <a:moveTo>
                    <a:pt x="37096" y="1"/>
                  </a:moveTo>
                  <a:lnTo>
                    <a:pt x="35416" y="61"/>
                  </a:lnTo>
                  <a:lnTo>
                    <a:pt x="33675" y="181"/>
                  </a:lnTo>
                  <a:lnTo>
                    <a:pt x="32054" y="421"/>
                  </a:lnTo>
                  <a:lnTo>
                    <a:pt x="30374" y="661"/>
                  </a:lnTo>
                  <a:lnTo>
                    <a:pt x="28753" y="1021"/>
                  </a:lnTo>
                  <a:lnTo>
                    <a:pt x="27132" y="1441"/>
                  </a:lnTo>
                  <a:lnTo>
                    <a:pt x="25572" y="1861"/>
                  </a:lnTo>
                  <a:lnTo>
                    <a:pt x="24071" y="2402"/>
                  </a:lnTo>
                  <a:lnTo>
                    <a:pt x="22510" y="3002"/>
                  </a:lnTo>
                  <a:lnTo>
                    <a:pt x="21070" y="3662"/>
                  </a:lnTo>
                  <a:lnTo>
                    <a:pt x="19629" y="4383"/>
                  </a:lnTo>
                  <a:lnTo>
                    <a:pt x="18188" y="5163"/>
                  </a:lnTo>
                  <a:lnTo>
                    <a:pt x="16868" y="6003"/>
                  </a:lnTo>
                  <a:lnTo>
                    <a:pt x="15487" y="6904"/>
                  </a:lnTo>
                  <a:lnTo>
                    <a:pt x="14227" y="7864"/>
                  </a:lnTo>
                  <a:lnTo>
                    <a:pt x="12966" y="8884"/>
                  </a:lnTo>
                  <a:lnTo>
                    <a:pt x="11766" y="9905"/>
                  </a:lnTo>
                  <a:lnTo>
                    <a:pt x="10625" y="10985"/>
                  </a:lnTo>
                  <a:lnTo>
                    <a:pt x="9485" y="12126"/>
                  </a:lnTo>
                  <a:lnTo>
                    <a:pt x="8404" y="13326"/>
                  </a:lnTo>
                  <a:lnTo>
                    <a:pt x="7384" y="14587"/>
                  </a:lnTo>
                  <a:lnTo>
                    <a:pt x="6423" y="15847"/>
                  </a:lnTo>
                  <a:lnTo>
                    <a:pt x="5523" y="17168"/>
                  </a:lnTo>
                  <a:lnTo>
                    <a:pt x="4683" y="18549"/>
                  </a:lnTo>
                  <a:lnTo>
                    <a:pt x="3902" y="19929"/>
                  </a:lnTo>
                  <a:lnTo>
                    <a:pt x="3122" y="21370"/>
                  </a:lnTo>
                  <a:lnTo>
                    <a:pt x="2462" y="22810"/>
                  </a:lnTo>
                  <a:lnTo>
                    <a:pt x="1801" y="24311"/>
                  </a:lnTo>
                  <a:lnTo>
                    <a:pt x="1261" y="25812"/>
                  </a:lnTo>
                  <a:lnTo>
                    <a:pt x="781" y="27372"/>
                  </a:lnTo>
                  <a:lnTo>
                    <a:pt x="361" y="28993"/>
                  </a:lnTo>
                  <a:lnTo>
                    <a:pt x="1" y="30614"/>
                  </a:lnTo>
                  <a:lnTo>
                    <a:pt x="43399" y="30614"/>
                  </a:lnTo>
                  <a:lnTo>
                    <a:pt x="44600" y="28933"/>
                  </a:lnTo>
                  <a:lnTo>
                    <a:pt x="45080" y="28153"/>
                  </a:lnTo>
                  <a:lnTo>
                    <a:pt x="45260" y="27733"/>
                  </a:lnTo>
                  <a:lnTo>
                    <a:pt x="45380" y="27312"/>
                  </a:lnTo>
                  <a:lnTo>
                    <a:pt x="44360" y="26532"/>
                  </a:lnTo>
                  <a:lnTo>
                    <a:pt x="44059" y="26172"/>
                  </a:lnTo>
                  <a:lnTo>
                    <a:pt x="43819" y="25752"/>
                  </a:lnTo>
                  <a:lnTo>
                    <a:pt x="43159" y="24731"/>
                  </a:lnTo>
                  <a:lnTo>
                    <a:pt x="42499" y="23651"/>
                  </a:lnTo>
                  <a:lnTo>
                    <a:pt x="42139" y="23111"/>
                  </a:lnTo>
                  <a:lnTo>
                    <a:pt x="41778" y="22630"/>
                  </a:lnTo>
                  <a:lnTo>
                    <a:pt x="41298" y="22210"/>
                  </a:lnTo>
                  <a:lnTo>
                    <a:pt x="40878" y="21790"/>
                  </a:lnTo>
                  <a:lnTo>
                    <a:pt x="40338" y="21490"/>
                  </a:lnTo>
                  <a:lnTo>
                    <a:pt x="39798" y="21310"/>
                  </a:lnTo>
                  <a:lnTo>
                    <a:pt x="39137" y="21190"/>
                  </a:lnTo>
                  <a:lnTo>
                    <a:pt x="38477" y="21190"/>
                  </a:lnTo>
                  <a:lnTo>
                    <a:pt x="37757" y="21370"/>
                  </a:lnTo>
                  <a:lnTo>
                    <a:pt x="36976" y="21670"/>
                  </a:lnTo>
                  <a:lnTo>
                    <a:pt x="36496" y="21910"/>
                  </a:lnTo>
                  <a:lnTo>
                    <a:pt x="36076" y="22210"/>
                  </a:lnTo>
                  <a:lnTo>
                    <a:pt x="35776" y="22270"/>
                  </a:lnTo>
                  <a:lnTo>
                    <a:pt x="35536" y="22330"/>
                  </a:lnTo>
                  <a:lnTo>
                    <a:pt x="35356" y="22210"/>
                  </a:lnTo>
                  <a:lnTo>
                    <a:pt x="35176" y="22030"/>
                  </a:lnTo>
                  <a:lnTo>
                    <a:pt x="35116" y="21910"/>
                  </a:lnTo>
                  <a:lnTo>
                    <a:pt x="34755" y="22030"/>
                  </a:lnTo>
                  <a:lnTo>
                    <a:pt x="34335" y="22210"/>
                  </a:lnTo>
                  <a:lnTo>
                    <a:pt x="33255" y="22750"/>
                  </a:lnTo>
                  <a:lnTo>
                    <a:pt x="32595" y="22991"/>
                  </a:lnTo>
                  <a:lnTo>
                    <a:pt x="31934" y="23171"/>
                  </a:lnTo>
                  <a:lnTo>
                    <a:pt x="30854" y="23171"/>
                  </a:lnTo>
                  <a:lnTo>
                    <a:pt x="29773" y="23051"/>
                  </a:lnTo>
                  <a:lnTo>
                    <a:pt x="29173" y="23051"/>
                  </a:lnTo>
                  <a:lnTo>
                    <a:pt x="28573" y="23111"/>
                  </a:lnTo>
                  <a:lnTo>
                    <a:pt x="28393" y="23471"/>
                  </a:lnTo>
                  <a:lnTo>
                    <a:pt x="28033" y="23891"/>
                  </a:lnTo>
                  <a:lnTo>
                    <a:pt x="27672" y="24251"/>
                  </a:lnTo>
                  <a:lnTo>
                    <a:pt x="27252" y="24551"/>
                  </a:lnTo>
                  <a:lnTo>
                    <a:pt x="27012" y="24611"/>
                  </a:lnTo>
                  <a:lnTo>
                    <a:pt x="26652" y="24611"/>
                  </a:lnTo>
                  <a:lnTo>
                    <a:pt x="26472" y="24491"/>
                  </a:lnTo>
                  <a:lnTo>
                    <a:pt x="26952" y="23831"/>
                  </a:lnTo>
                  <a:lnTo>
                    <a:pt x="27012" y="23651"/>
                  </a:lnTo>
                  <a:lnTo>
                    <a:pt x="27072" y="23471"/>
                  </a:lnTo>
                  <a:lnTo>
                    <a:pt x="27072" y="23231"/>
                  </a:lnTo>
                  <a:lnTo>
                    <a:pt x="27012" y="23051"/>
                  </a:lnTo>
                  <a:lnTo>
                    <a:pt x="26952" y="22991"/>
                  </a:lnTo>
                  <a:lnTo>
                    <a:pt x="26892" y="22931"/>
                  </a:lnTo>
                  <a:lnTo>
                    <a:pt x="26652" y="22931"/>
                  </a:lnTo>
                  <a:lnTo>
                    <a:pt x="26412" y="22991"/>
                  </a:lnTo>
                  <a:lnTo>
                    <a:pt x="26112" y="23111"/>
                  </a:lnTo>
                  <a:lnTo>
                    <a:pt x="25451" y="23471"/>
                  </a:lnTo>
                  <a:lnTo>
                    <a:pt x="24971" y="23711"/>
                  </a:lnTo>
                  <a:lnTo>
                    <a:pt x="24851" y="23771"/>
                  </a:lnTo>
                  <a:lnTo>
                    <a:pt x="24611" y="23591"/>
                  </a:lnTo>
                  <a:lnTo>
                    <a:pt x="24431" y="23411"/>
                  </a:lnTo>
                  <a:lnTo>
                    <a:pt x="24371" y="23231"/>
                  </a:lnTo>
                  <a:lnTo>
                    <a:pt x="24431" y="23051"/>
                  </a:lnTo>
                  <a:lnTo>
                    <a:pt x="24551" y="22870"/>
                  </a:lnTo>
                  <a:lnTo>
                    <a:pt x="24671" y="22690"/>
                  </a:lnTo>
                  <a:lnTo>
                    <a:pt x="25031" y="22390"/>
                  </a:lnTo>
                  <a:lnTo>
                    <a:pt x="25391" y="22150"/>
                  </a:lnTo>
                  <a:lnTo>
                    <a:pt x="25752" y="22030"/>
                  </a:lnTo>
                  <a:lnTo>
                    <a:pt x="26052" y="21970"/>
                  </a:lnTo>
                  <a:lnTo>
                    <a:pt x="26712" y="22030"/>
                  </a:lnTo>
                  <a:lnTo>
                    <a:pt x="27012" y="22030"/>
                  </a:lnTo>
                  <a:lnTo>
                    <a:pt x="27432" y="21970"/>
                  </a:lnTo>
                  <a:lnTo>
                    <a:pt x="27913" y="21850"/>
                  </a:lnTo>
                  <a:lnTo>
                    <a:pt x="28513" y="21610"/>
                  </a:lnTo>
                  <a:lnTo>
                    <a:pt x="28993" y="21370"/>
                  </a:lnTo>
                  <a:lnTo>
                    <a:pt x="29713" y="21070"/>
                  </a:lnTo>
                  <a:lnTo>
                    <a:pt x="30494" y="20770"/>
                  </a:lnTo>
                  <a:lnTo>
                    <a:pt x="32054" y="20289"/>
                  </a:lnTo>
                  <a:lnTo>
                    <a:pt x="33615" y="19869"/>
                  </a:lnTo>
                  <a:lnTo>
                    <a:pt x="34275" y="19629"/>
                  </a:lnTo>
                  <a:lnTo>
                    <a:pt x="34936" y="19389"/>
                  </a:lnTo>
                  <a:lnTo>
                    <a:pt x="35296" y="19149"/>
                  </a:lnTo>
                  <a:lnTo>
                    <a:pt x="35656" y="18909"/>
                  </a:lnTo>
                  <a:lnTo>
                    <a:pt x="36256" y="18429"/>
                  </a:lnTo>
                  <a:lnTo>
                    <a:pt x="36916" y="17888"/>
                  </a:lnTo>
                  <a:lnTo>
                    <a:pt x="37277" y="17648"/>
                  </a:lnTo>
                  <a:lnTo>
                    <a:pt x="37637" y="17468"/>
                  </a:lnTo>
                  <a:lnTo>
                    <a:pt x="38177" y="17228"/>
                  </a:lnTo>
                  <a:lnTo>
                    <a:pt x="38837" y="17048"/>
                  </a:lnTo>
                  <a:lnTo>
                    <a:pt x="40278" y="16688"/>
                  </a:lnTo>
                  <a:lnTo>
                    <a:pt x="41718" y="16328"/>
                  </a:lnTo>
                  <a:lnTo>
                    <a:pt x="42499" y="16088"/>
                  </a:lnTo>
                  <a:lnTo>
                    <a:pt x="43159" y="15787"/>
                  </a:lnTo>
                  <a:lnTo>
                    <a:pt x="43819" y="15427"/>
                  </a:lnTo>
                  <a:lnTo>
                    <a:pt x="43699" y="14827"/>
                  </a:lnTo>
                  <a:lnTo>
                    <a:pt x="43459" y="14347"/>
                  </a:lnTo>
                  <a:lnTo>
                    <a:pt x="42979" y="13446"/>
                  </a:lnTo>
                  <a:lnTo>
                    <a:pt x="42799" y="12846"/>
                  </a:lnTo>
                  <a:lnTo>
                    <a:pt x="42679" y="12246"/>
                  </a:lnTo>
                  <a:lnTo>
                    <a:pt x="42739" y="11706"/>
                  </a:lnTo>
                  <a:lnTo>
                    <a:pt x="42859" y="11165"/>
                  </a:lnTo>
                  <a:lnTo>
                    <a:pt x="43039" y="10745"/>
                  </a:lnTo>
                  <a:lnTo>
                    <a:pt x="43339" y="10325"/>
                  </a:lnTo>
                  <a:lnTo>
                    <a:pt x="43699" y="10025"/>
                  </a:lnTo>
                  <a:lnTo>
                    <a:pt x="44059" y="9785"/>
                  </a:lnTo>
                  <a:lnTo>
                    <a:pt x="44540" y="9605"/>
                  </a:lnTo>
                  <a:lnTo>
                    <a:pt x="45080" y="9545"/>
                  </a:lnTo>
                  <a:lnTo>
                    <a:pt x="45620" y="9485"/>
                  </a:lnTo>
                  <a:lnTo>
                    <a:pt x="46280" y="9545"/>
                  </a:lnTo>
                  <a:lnTo>
                    <a:pt x="46881" y="9665"/>
                  </a:lnTo>
                  <a:lnTo>
                    <a:pt x="47481" y="9845"/>
                  </a:lnTo>
                  <a:lnTo>
                    <a:pt x="48021" y="10025"/>
                  </a:lnTo>
                  <a:lnTo>
                    <a:pt x="48441" y="10325"/>
                  </a:lnTo>
                  <a:lnTo>
                    <a:pt x="48741" y="10505"/>
                  </a:lnTo>
                  <a:lnTo>
                    <a:pt x="49102" y="10925"/>
                  </a:lnTo>
                  <a:lnTo>
                    <a:pt x="49222" y="11105"/>
                  </a:lnTo>
                  <a:lnTo>
                    <a:pt x="49342" y="11406"/>
                  </a:lnTo>
                  <a:lnTo>
                    <a:pt x="49402" y="11646"/>
                  </a:lnTo>
                  <a:lnTo>
                    <a:pt x="49402" y="11886"/>
                  </a:lnTo>
                  <a:lnTo>
                    <a:pt x="49222" y="11706"/>
                  </a:lnTo>
                  <a:lnTo>
                    <a:pt x="48982" y="11586"/>
                  </a:lnTo>
                  <a:lnTo>
                    <a:pt x="48982" y="12186"/>
                  </a:lnTo>
                  <a:lnTo>
                    <a:pt x="49042" y="12486"/>
                  </a:lnTo>
                  <a:lnTo>
                    <a:pt x="49102" y="12786"/>
                  </a:lnTo>
                  <a:lnTo>
                    <a:pt x="49282" y="13026"/>
                  </a:lnTo>
                  <a:lnTo>
                    <a:pt x="49522" y="13266"/>
                  </a:lnTo>
                  <a:lnTo>
                    <a:pt x="49702" y="13506"/>
                  </a:lnTo>
                  <a:lnTo>
                    <a:pt x="49882" y="13747"/>
                  </a:lnTo>
                  <a:lnTo>
                    <a:pt x="49882" y="13867"/>
                  </a:lnTo>
                  <a:lnTo>
                    <a:pt x="49822" y="13987"/>
                  </a:lnTo>
                  <a:lnTo>
                    <a:pt x="49522" y="14287"/>
                  </a:lnTo>
                  <a:lnTo>
                    <a:pt x="49522" y="14527"/>
                  </a:lnTo>
                  <a:lnTo>
                    <a:pt x="49582" y="14767"/>
                  </a:lnTo>
                  <a:lnTo>
                    <a:pt x="49582" y="15187"/>
                  </a:lnTo>
                  <a:lnTo>
                    <a:pt x="51082" y="15307"/>
                  </a:lnTo>
                  <a:lnTo>
                    <a:pt x="51743" y="15427"/>
                  </a:lnTo>
                  <a:lnTo>
                    <a:pt x="52283" y="15547"/>
                  </a:lnTo>
                  <a:lnTo>
                    <a:pt x="52823" y="15667"/>
                  </a:lnTo>
                  <a:lnTo>
                    <a:pt x="53243" y="15847"/>
                  </a:lnTo>
                  <a:lnTo>
                    <a:pt x="53664" y="16088"/>
                  </a:lnTo>
                  <a:lnTo>
                    <a:pt x="54084" y="16328"/>
                  </a:lnTo>
                  <a:lnTo>
                    <a:pt x="54864" y="16928"/>
                  </a:lnTo>
                  <a:lnTo>
                    <a:pt x="55644" y="17648"/>
                  </a:lnTo>
                  <a:lnTo>
                    <a:pt x="56545" y="18489"/>
                  </a:lnTo>
                  <a:lnTo>
                    <a:pt x="57625" y="19509"/>
                  </a:lnTo>
                  <a:lnTo>
                    <a:pt x="58045" y="19809"/>
                  </a:lnTo>
                  <a:lnTo>
                    <a:pt x="58466" y="20109"/>
                  </a:lnTo>
                  <a:lnTo>
                    <a:pt x="59186" y="20589"/>
                  </a:lnTo>
                  <a:lnTo>
                    <a:pt x="59546" y="20830"/>
                  </a:lnTo>
                  <a:lnTo>
                    <a:pt x="59906" y="21190"/>
                  </a:lnTo>
                  <a:lnTo>
                    <a:pt x="60266" y="21670"/>
                  </a:lnTo>
                  <a:lnTo>
                    <a:pt x="60627" y="22270"/>
                  </a:lnTo>
                  <a:lnTo>
                    <a:pt x="60987" y="23171"/>
                  </a:lnTo>
                  <a:lnTo>
                    <a:pt x="61287" y="24071"/>
                  </a:lnTo>
                  <a:lnTo>
                    <a:pt x="61647" y="24971"/>
                  </a:lnTo>
                  <a:lnTo>
                    <a:pt x="62007" y="25872"/>
                  </a:lnTo>
                  <a:lnTo>
                    <a:pt x="62367" y="26592"/>
                  </a:lnTo>
                  <a:lnTo>
                    <a:pt x="62848" y="27072"/>
                  </a:lnTo>
                  <a:lnTo>
                    <a:pt x="63268" y="27492"/>
                  </a:lnTo>
                  <a:lnTo>
                    <a:pt x="63688" y="27793"/>
                  </a:lnTo>
                  <a:lnTo>
                    <a:pt x="64108" y="28093"/>
                  </a:lnTo>
                  <a:lnTo>
                    <a:pt x="64528" y="28393"/>
                  </a:lnTo>
                  <a:lnTo>
                    <a:pt x="64888" y="28813"/>
                  </a:lnTo>
                  <a:lnTo>
                    <a:pt x="65189" y="29293"/>
                  </a:lnTo>
                  <a:lnTo>
                    <a:pt x="65429" y="29893"/>
                  </a:lnTo>
                  <a:lnTo>
                    <a:pt x="65549" y="30614"/>
                  </a:lnTo>
                  <a:lnTo>
                    <a:pt x="74553" y="30614"/>
                  </a:lnTo>
                  <a:lnTo>
                    <a:pt x="74793" y="31514"/>
                  </a:lnTo>
                  <a:lnTo>
                    <a:pt x="65489" y="31514"/>
                  </a:lnTo>
                  <a:lnTo>
                    <a:pt x="65309" y="31814"/>
                  </a:lnTo>
                  <a:lnTo>
                    <a:pt x="65189" y="31934"/>
                  </a:lnTo>
                  <a:lnTo>
                    <a:pt x="65008" y="31994"/>
                  </a:lnTo>
                  <a:lnTo>
                    <a:pt x="64888" y="32054"/>
                  </a:lnTo>
                  <a:lnTo>
                    <a:pt x="64648" y="32054"/>
                  </a:lnTo>
                  <a:lnTo>
                    <a:pt x="64528" y="31994"/>
                  </a:lnTo>
                  <a:lnTo>
                    <a:pt x="64348" y="31814"/>
                  </a:lnTo>
                  <a:lnTo>
                    <a:pt x="64168" y="31514"/>
                  </a:lnTo>
                  <a:lnTo>
                    <a:pt x="56425" y="31514"/>
                  </a:lnTo>
                  <a:lnTo>
                    <a:pt x="56125" y="31934"/>
                  </a:lnTo>
                  <a:lnTo>
                    <a:pt x="56065" y="32114"/>
                  </a:lnTo>
                  <a:lnTo>
                    <a:pt x="56005" y="32355"/>
                  </a:lnTo>
                  <a:lnTo>
                    <a:pt x="55945" y="32775"/>
                  </a:lnTo>
                  <a:lnTo>
                    <a:pt x="74973" y="32775"/>
                  </a:lnTo>
                  <a:lnTo>
                    <a:pt x="75153" y="33735"/>
                  </a:lnTo>
                  <a:lnTo>
                    <a:pt x="56125" y="33735"/>
                  </a:lnTo>
                  <a:lnTo>
                    <a:pt x="56485" y="34996"/>
                  </a:lnTo>
                  <a:lnTo>
                    <a:pt x="75273" y="34996"/>
                  </a:lnTo>
                  <a:lnTo>
                    <a:pt x="75393" y="35896"/>
                  </a:lnTo>
                  <a:lnTo>
                    <a:pt x="67289" y="35896"/>
                  </a:lnTo>
                  <a:lnTo>
                    <a:pt x="67530" y="36016"/>
                  </a:lnTo>
                  <a:lnTo>
                    <a:pt x="67770" y="36196"/>
                  </a:lnTo>
                  <a:lnTo>
                    <a:pt x="68010" y="36376"/>
                  </a:lnTo>
                  <a:lnTo>
                    <a:pt x="68130" y="36616"/>
                  </a:lnTo>
                  <a:lnTo>
                    <a:pt x="68250" y="36856"/>
                  </a:lnTo>
                  <a:lnTo>
                    <a:pt x="68310" y="37157"/>
                  </a:lnTo>
                  <a:lnTo>
                    <a:pt x="75453" y="37157"/>
                  </a:lnTo>
                  <a:lnTo>
                    <a:pt x="75509" y="38057"/>
                  </a:lnTo>
                  <a:lnTo>
                    <a:pt x="75453" y="36256"/>
                  </a:lnTo>
                  <a:lnTo>
                    <a:pt x="75333" y="34335"/>
                  </a:lnTo>
                  <a:lnTo>
                    <a:pt x="75093" y="32475"/>
                  </a:lnTo>
                  <a:lnTo>
                    <a:pt x="74793" y="30674"/>
                  </a:lnTo>
                  <a:lnTo>
                    <a:pt x="74372" y="28873"/>
                  </a:lnTo>
                  <a:lnTo>
                    <a:pt x="73892" y="27072"/>
                  </a:lnTo>
                  <a:lnTo>
                    <a:pt x="73292" y="25332"/>
                  </a:lnTo>
                  <a:lnTo>
                    <a:pt x="72632" y="23651"/>
                  </a:lnTo>
                  <a:lnTo>
                    <a:pt x="71911" y="21970"/>
                  </a:lnTo>
                  <a:lnTo>
                    <a:pt x="71131" y="20349"/>
                  </a:lnTo>
                  <a:lnTo>
                    <a:pt x="70231" y="18789"/>
                  </a:lnTo>
                  <a:lnTo>
                    <a:pt x="69270" y="17288"/>
                  </a:lnTo>
                  <a:lnTo>
                    <a:pt x="68250" y="15787"/>
                  </a:lnTo>
                  <a:lnTo>
                    <a:pt x="67169" y="14407"/>
                  </a:lnTo>
                  <a:lnTo>
                    <a:pt x="66029" y="13026"/>
                  </a:lnTo>
                  <a:lnTo>
                    <a:pt x="64828" y="11706"/>
                  </a:lnTo>
                  <a:lnTo>
                    <a:pt x="63568" y="10445"/>
                  </a:lnTo>
                  <a:lnTo>
                    <a:pt x="62247" y="9245"/>
                  </a:lnTo>
                  <a:lnTo>
                    <a:pt x="60867" y="8104"/>
                  </a:lnTo>
                  <a:lnTo>
                    <a:pt x="59426" y="7024"/>
                  </a:lnTo>
                  <a:lnTo>
                    <a:pt x="57925" y="6063"/>
                  </a:lnTo>
                  <a:lnTo>
                    <a:pt x="56365" y="5103"/>
                  </a:lnTo>
                  <a:lnTo>
                    <a:pt x="54804" y="4262"/>
                  </a:lnTo>
                  <a:lnTo>
                    <a:pt x="53183" y="3422"/>
                  </a:lnTo>
                  <a:lnTo>
                    <a:pt x="51503" y="2762"/>
                  </a:lnTo>
                  <a:lnTo>
                    <a:pt x="49822" y="2102"/>
                  </a:lnTo>
                  <a:lnTo>
                    <a:pt x="48081" y="1561"/>
                  </a:lnTo>
                  <a:lnTo>
                    <a:pt x="46280" y="1081"/>
                  </a:lnTo>
                  <a:lnTo>
                    <a:pt x="44480" y="661"/>
                  </a:lnTo>
                  <a:lnTo>
                    <a:pt x="42619" y="361"/>
                  </a:lnTo>
                  <a:lnTo>
                    <a:pt x="40758" y="181"/>
                  </a:lnTo>
                  <a:lnTo>
                    <a:pt x="38837" y="61"/>
                  </a:lnTo>
                  <a:lnTo>
                    <a:pt x="37397" y="1"/>
                  </a:lnTo>
                  <a:close/>
                  <a:moveTo>
                    <a:pt x="75509" y="38057"/>
                  </a:moveTo>
                  <a:lnTo>
                    <a:pt x="75511" y="38117"/>
                  </a:lnTo>
                  <a:lnTo>
                    <a:pt x="75513" y="38117"/>
                  </a:lnTo>
                  <a:lnTo>
                    <a:pt x="75509" y="38057"/>
                  </a:lnTo>
                  <a:close/>
                  <a:moveTo>
                    <a:pt x="68250" y="38117"/>
                  </a:moveTo>
                  <a:lnTo>
                    <a:pt x="68130" y="38477"/>
                  </a:lnTo>
                  <a:lnTo>
                    <a:pt x="68010" y="38837"/>
                  </a:lnTo>
                  <a:lnTo>
                    <a:pt x="67590" y="39678"/>
                  </a:lnTo>
                  <a:lnTo>
                    <a:pt x="75513" y="39678"/>
                  </a:lnTo>
                  <a:lnTo>
                    <a:pt x="75513" y="38777"/>
                  </a:lnTo>
                  <a:lnTo>
                    <a:pt x="75513" y="38177"/>
                  </a:lnTo>
                  <a:lnTo>
                    <a:pt x="75511" y="381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1121575" y="2101925"/>
              <a:ext cx="136600" cy="39025"/>
            </a:xfrm>
            <a:custGeom>
              <a:avLst/>
              <a:gdLst/>
              <a:ahLst/>
              <a:cxnLst/>
              <a:rect l="l" t="t" r="r" b="b"/>
              <a:pathLst>
                <a:path w="5464" h="1561" extrusionOk="0">
                  <a:moveTo>
                    <a:pt x="601" y="0"/>
                  </a:moveTo>
                  <a:lnTo>
                    <a:pt x="301" y="780"/>
                  </a:lnTo>
                  <a:lnTo>
                    <a:pt x="1" y="1561"/>
                  </a:lnTo>
                  <a:lnTo>
                    <a:pt x="3903" y="1561"/>
                  </a:lnTo>
                  <a:lnTo>
                    <a:pt x="546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2322100" y="1968350"/>
              <a:ext cx="4525" cy="25"/>
            </a:xfrm>
            <a:custGeom>
              <a:avLst/>
              <a:gdLst/>
              <a:ahLst/>
              <a:cxnLst/>
              <a:rect l="l" t="t" r="r" b="b"/>
              <a:pathLst>
                <a:path w="181" h="1" extrusionOk="0">
                  <a:moveTo>
                    <a:pt x="0" y="1"/>
                  </a:moveTo>
                  <a:lnTo>
                    <a:pt x="181" y="1"/>
                  </a:lnTo>
                  <a:lnTo>
                    <a:pt x="18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1126075" y="2178450"/>
              <a:ext cx="48050" cy="10525"/>
            </a:xfrm>
            <a:custGeom>
              <a:avLst/>
              <a:gdLst/>
              <a:ahLst/>
              <a:cxnLst/>
              <a:rect l="l" t="t" r="r" b="b"/>
              <a:pathLst>
                <a:path w="1922" h="421" extrusionOk="0">
                  <a:moveTo>
                    <a:pt x="1" y="0"/>
                  </a:moveTo>
                  <a:lnTo>
                    <a:pt x="181" y="180"/>
                  </a:lnTo>
                  <a:lnTo>
                    <a:pt x="361" y="300"/>
                  </a:lnTo>
                  <a:lnTo>
                    <a:pt x="601" y="360"/>
                  </a:lnTo>
                  <a:lnTo>
                    <a:pt x="841" y="421"/>
                  </a:lnTo>
                  <a:lnTo>
                    <a:pt x="1081" y="360"/>
                  </a:lnTo>
                  <a:lnTo>
                    <a:pt x="1322" y="300"/>
                  </a:lnTo>
                  <a:lnTo>
                    <a:pt x="192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2389625" y="2444050"/>
              <a:ext cx="478725" cy="45050"/>
            </a:xfrm>
            <a:custGeom>
              <a:avLst/>
              <a:gdLst/>
              <a:ahLst/>
              <a:cxnLst/>
              <a:rect l="l" t="t" r="r" b="b"/>
              <a:pathLst>
                <a:path w="19149" h="1802" extrusionOk="0">
                  <a:moveTo>
                    <a:pt x="2582" y="1"/>
                  </a:moveTo>
                  <a:lnTo>
                    <a:pt x="1" y="1802"/>
                  </a:lnTo>
                  <a:lnTo>
                    <a:pt x="18429" y="1802"/>
                  </a:lnTo>
                  <a:lnTo>
                    <a:pt x="19149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2176525" y="2550600"/>
              <a:ext cx="643825" cy="43550"/>
            </a:xfrm>
            <a:custGeom>
              <a:avLst/>
              <a:gdLst/>
              <a:ahLst/>
              <a:cxnLst/>
              <a:rect l="l" t="t" r="r" b="b"/>
              <a:pathLst>
                <a:path w="25753" h="1742" extrusionOk="0">
                  <a:moveTo>
                    <a:pt x="4623" y="1"/>
                  </a:moveTo>
                  <a:lnTo>
                    <a:pt x="3903" y="361"/>
                  </a:lnTo>
                  <a:lnTo>
                    <a:pt x="2882" y="781"/>
                  </a:lnTo>
                  <a:lnTo>
                    <a:pt x="1922" y="1201"/>
                  </a:lnTo>
                  <a:lnTo>
                    <a:pt x="961" y="1501"/>
                  </a:lnTo>
                  <a:lnTo>
                    <a:pt x="1" y="1741"/>
                  </a:lnTo>
                  <a:lnTo>
                    <a:pt x="24732" y="1741"/>
                  </a:lnTo>
                  <a:lnTo>
                    <a:pt x="25752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2209550" y="2101925"/>
              <a:ext cx="169600" cy="39025"/>
            </a:xfrm>
            <a:custGeom>
              <a:avLst/>
              <a:gdLst/>
              <a:ahLst/>
              <a:cxnLst/>
              <a:rect l="l" t="t" r="r" b="b"/>
              <a:pathLst>
                <a:path w="6784" h="1561" extrusionOk="0">
                  <a:moveTo>
                    <a:pt x="1" y="0"/>
                  </a:moveTo>
                  <a:lnTo>
                    <a:pt x="121" y="780"/>
                  </a:lnTo>
                  <a:lnTo>
                    <a:pt x="121" y="1561"/>
                  </a:lnTo>
                  <a:lnTo>
                    <a:pt x="5043" y="1561"/>
                  </a:lnTo>
                  <a:lnTo>
                    <a:pt x="6783" y="840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2457150" y="2046400"/>
              <a:ext cx="177100" cy="31525"/>
            </a:xfrm>
            <a:custGeom>
              <a:avLst/>
              <a:gdLst/>
              <a:ahLst/>
              <a:cxnLst/>
              <a:rect l="l" t="t" r="r" b="b"/>
              <a:pathLst>
                <a:path w="7084" h="1261" extrusionOk="0">
                  <a:moveTo>
                    <a:pt x="61" y="0"/>
                  </a:moveTo>
                  <a:lnTo>
                    <a:pt x="61" y="660"/>
                  </a:lnTo>
                  <a:lnTo>
                    <a:pt x="1" y="1261"/>
                  </a:lnTo>
                  <a:lnTo>
                    <a:pt x="1922" y="1261"/>
                  </a:lnTo>
                  <a:lnTo>
                    <a:pt x="3242" y="900"/>
                  </a:lnTo>
                  <a:lnTo>
                    <a:pt x="4563" y="540"/>
                  </a:lnTo>
                  <a:lnTo>
                    <a:pt x="5823" y="240"/>
                  </a:lnTo>
                  <a:lnTo>
                    <a:pt x="7084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2193050" y="2046400"/>
              <a:ext cx="178600" cy="31525"/>
            </a:xfrm>
            <a:custGeom>
              <a:avLst/>
              <a:gdLst/>
              <a:ahLst/>
              <a:cxnLst/>
              <a:rect l="l" t="t" r="r" b="b"/>
              <a:pathLst>
                <a:path w="7144" h="1261" extrusionOk="0">
                  <a:moveTo>
                    <a:pt x="0" y="0"/>
                  </a:moveTo>
                  <a:lnTo>
                    <a:pt x="180" y="660"/>
                  </a:lnTo>
                  <a:lnTo>
                    <a:pt x="420" y="1261"/>
                  </a:lnTo>
                  <a:lnTo>
                    <a:pt x="7143" y="1261"/>
                  </a:lnTo>
                  <a:lnTo>
                    <a:pt x="708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660325" y="2178450"/>
              <a:ext cx="486225" cy="39050"/>
            </a:xfrm>
            <a:custGeom>
              <a:avLst/>
              <a:gdLst/>
              <a:ahLst/>
              <a:cxnLst/>
              <a:rect l="l" t="t" r="r" b="b"/>
              <a:pathLst>
                <a:path w="19449" h="1562" extrusionOk="0">
                  <a:moveTo>
                    <a:pt x="0" y="0"/>
                  </a:moveTo>
                  <a:lnTo>
                    <a:pt x="180" y="300"/>
                  </a:lnTo>
                  <a:lnTo>
                    <a:pt x="360" y="661"/>
                  </a:lnTo>
                  <a:lnTo>
                    <a:pt x="480" y="781"/>
                  </a:lnTo>
                  <a:lnTo>
                    <a:pt x="600" y="901"/>
                  </a:lnTo>
                  <a:lnTo>
                    <a:pt x="841" y="1021"/>
                  </a:lnTo>
                  <a:lnTo>
                    <a:pt x="1141" y="1021"/>
                  </a:lnTo>
                  <a:lnTo>
                    <a:pt x="1501" y="961"/>
                  </a:lnTo>
                  <a:lnTo>
                    <a:pt x="1921" y="901"/>
                  </a:lnTo>
                  <a:lnTo>
                    <a:pt x="2701" y="541"/>
                  </a:lnTo>
                  <a:lnTo>
                    <a:pt x="3482" y="240"/>
                  </a:lnTo>
                  <a:lnTo>
                    <a:pt x="3842" y="120"/>
                  </a:lnTo>
                  <a:lnTo>
                    <a:pt x="4622" y="120"/>
                  </a:lnTo>
                  <a:lnTo>
                    <a:pt x="4862" y="180"/>
                  </a:lnTo>
                  <a:lnTo>
                    <a:pt x="5162" y="360"/>
                  </a:lnTo>
                  <a:lnTo>
                    <a:pt x="5342" y="481"/>
                  </a:lnTo>
                  <a:lnTo>
                    <a:pt x="5523" y="721"/>
                  </a:lnTo>
                  <a:lnTo>
                    <a:pt x="5703" y="961"/>
                  </a:lnTo>
                  <a:lnTo>
                    <a:pt x="5943" y="1561"/>
                  </a:lnTo>
                  <a:lnTo>
                    <a:pt x="9064" y="1561"/>
                  </a:lnTo>
                  <a:lnTo>
                    <a:pt x="9604" y="1021"/>
                  </a:lnTo>
                  <a:lnTo>
                    <a:pt x="9904" y="781"/>
                  </a:lnTo>
                  <a:lnTo>
                    <a:pt x="10205" y="601"/>
                  </a:lnTo>
                  <a:lnTo>
                    <a:pt x="10445" y="481"/>
                  </a:lnTo>
                  <a:lnTo>
                    <a:pt x="10985" y="481"/>
                  </a:lnTo>
                  <a:lnTo>
                    <a:pt x="11225" y="541"/>
                  </a:lnTo>
                  <a:lnTo>
                    <a:pt x="11585" y="721"/>
                  </a:lnTo>
                  <a:lnTo>
                    <a:pt x="11765" y="961"/>
                  </a:lnTo>
                  <a:lnTo>
                    <a:pt x="11885" y="1201"/>
                  </a:lnTo>
                  <a:lnTo>
                    <a:pt x="11885" y="1561"/>
                  </a:lnTo>
                  <a:lnTo>
                    <a:pt x="19448" y="1561"/>
                  </a:lnTo>
                  <a:lnTo>
                    <a:pt x="19148" y="781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2193050" y="1992375"/>
              <a:ext cx="181600" cy="31525"/>
            </a:xfrm>
            <a:custGeom>
              <a:avLst/>
              <a:gdLst/>
              <a:ahLst/>
              <a:cxnLst/>
              <a:rect l="l" t="t" r="r" b="b"/>
              <a:pathLst>
                <a:path w="7264" h="1261" extrusionOk="0">
                  <a:moveTo>
                    <a:pt x="2701" y="0"/>
                  </a:moveTo>
                  <a:lnTo>
                    <a:pt x="1981" y="540"/>
                  </a:lnTo>
                  <a:lnTo>
                    <a:pt x="1621" y="841"/>
                  </a:lnTo>
                  <a:lnTo>
                    <a:pt x="1261" y="1021"/>
                  </a:lnTo>
                  <a:lnTo>
                    <a:pt x="961" y="1141"/>
                  </a:lnTo>
                  <a:lnTo>
                    <a:pt x="661" y="1201"/>
                  </a:lnTo>
                  <a:lnTo>
                    <a:pt x="480" y="961"/>
                  </a:lnTo>
                  <a:lnTo>
                    <a:pt x="240" y="720"/>
                  </a:lnTo>
                  <a:lnTo>
                    <a:pt x="60" y="961"/>
                  </a:lnTo>
                  <a:lnTo>
                    <a:pt x="0" y="1261"/>
                  </a:lnTo>
                  <a:lnTo>
                    <a:pt x="7143" y="1261"/>
                  </a:lnTo>
                  <a:lnTo>
                    <a:pt x="7263" y="720"/>
                  </a:lnTo>
                  <a:lnTo>
                    <a:pt x="7143" y="540"/>
                  </a:lnTo>
                  <a:lnTo>
                    <a:pt x="6963" y="360"/>
                  </a:lnTo>
                  <a:lnTo>
                    <a:pt x="654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1418725" y="2046400"/>
              <a:ext cx="694800" cy="31525"/>
            </a:xfrm>
            <a:custGeom>
              <a:avLst/>
              <a:gdLst/>
              <a:ahLst/>
              <a:cxnLst/>
              <a:rect l="l" t="t" r="r" b="b"/>
              <a:pathLst>
                <a:path w="27792" h="1261" extrusionOk="0">
                  <a:moveTo>
                    <a:pt x="600" y="0"/>
                  </a:moveTo>
                  <a:lnTo>
                    <a:pt x="0" y="1261"/>
                  </a:lnTo>
                  <a:lnTo>
                    <a:pt x="27792" y="1261"/>
                  </a:lnTo>
                  <a:lnTo>
                    <a:pt x="2773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1027050" y="1992375"/>
              <a:ext cx="1083475" cy="31525"/>
            </a:xfrm>
            <a:custGeom>
              <a:avLst/>
              <a:gdLst/>
              <a:ahLst/>
              <a:cxnLst/>
              <a:rect l="l" t="t" r="r" b="b"/>
              <a:pathLst>
                <a:path w="43339" h="1261" extrusionOk="0">
                  <a:moveTo>
                    <a:pt x="120" y="0"/>
                  </a:moveTo>
                  <a:lnTo>
                    <a:pt x="0" y="1261"/>
                  </a:lnTo>
                  <a:lnTo>
                    <a:pt x="13326" y="1261"/>
                  </a:lnTo>
                  <a:lnTo>
                    <a:pt x="14046" y="1021"/>
                  </a:lnTo>
                  <a:lnTo>
                    <a:pt x="14406" y="961"/>
                  </a:lnTo>
                  <a:lnTo>
                    <a:pt x="15067" y="961"/>
                  </a:lnTo>
                  <a:lnTo>
                    <a:pt x="15367" y="1021"/>
                  </a:lnTo>
                  <a:lnTo>
                    <a:pt x="15607" y="1141"/>
                  </a:lnTo>
                  <a:lnTo>
                    <a:pt x="15847" y="1261"/>
                  </a:lnTo>
                  <a:lnTo>
                    <a:pt x="43339" y="1261"/>
                  </a:lnTo>
                  <a:lnTo>
                    <a:pt x="43279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2208050" y="2178450"/>
              <a:ext cx="49550" cy="27025"/>
            </a:xfrm>
            <a:custGeom>
              <a:avLst/>
              <a:gdLst/>
              <a:ahLst/>
              <a:cxnLst/>
              <a:rect l="l" t="t" r="r" b="b"/>
              <a:pathLst>
                <a:path w="1982" h="1081" extrusionOk="0">
                  <a:moveTo>
                    <a:pt x="61" y="0"/>
                  </a:moveTo>
                  <a:lnTo>
                    <a:pt x="1" y="108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1024050" y="2046400"/>
              <a:ext cx="295650" cy="31525"/>
            </a:xfrm>
            <a:custGeom>
              <a:avLst/>
              <a:gdLst/>
              <a:ahLst/>
              <a:cxnLst/>
              <a:rect l="l" t="t" r="r" b="b"/>
              <a:pathLst>
                <a:path w="11826" h="1261" extrusionOk="0">
                  <a:moveTo>
                    <a:pt x="60" y="0"/>
                  </a:moveTo>
                  <a:lnTo>
                    <a:pt x="0" y="1141"/>
                  </a:lnTo>
                  <a:lnTo>
                    <a:pt x="781" y="1021"/>
                  </a:lnTo>
                  <a:lnTo>
                    <a:pt x="1501" y="780"/>
                  </a:lnTo>
                  <a:lnTo>
                    <a:pt x="2281" y="600"/>
                  </a:lnTo>
                  <a:lnTo>
                    <a:pt x="3002" y="480"/>
                  </a:lnTo>
                  <a:lnTo>
                    <a:pt x="3122" y="480"/>
                  </a:lnTo>
                  <a:lnTo>
                    <a:pt x="3542" y="540"/>
                  </a:lnTo>
                  <a:lnTo>
                    <a:pt x="3902" y="660"/>
                  </a:lnTo>
                  <a:lnTo>
                    <a:pt x="4202" y="900"/>
                  </a:lnTo>
                  <a:lnTo>
                    <a:pt x="4442" y="1261"/>
                  </a:lnTo>
                  <a:lnTo>
                    <a:pt x="10325" y="1261"/>
                  </a:lnTo>
                  <a:lnTo>
                    <a:pt x="11045" y="600"/>
                  </a:lnTo>
                  <a:lnTo>
                    <a:pt x="11825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1033050" y="1936850"/>
              <a:ext cx="1081975" cy="31525"/>
            </a:xfrm>
            <a:custGeom>
              <a:avLst/>
              <a:gdLst/>
              <a:ahLst/>
              <a:cxnLst/>
              <a:rect l="l" t="t" r="r" b="b"/>
              <a:pathLst>
                <a:path w="43279" h="1261" extrusionOk="0">
                  <a:moveTo>
                    <a:pt x="240" y="0"/>
                  </a:moveTo>
                  <a:lnTo>
                    <a:pt x="0" y="1261"/>
                  </a:lnTo>
                  <a:lnTo>
                    <a:pt x="43039" y="1261"/>
                  </a:lnTo>
                  <a:lnTo>
                    <a:pt x="43099" y="660"/>
                  </a:lnTo>
                  <a:lnTo>
                    <a:pt x="43159" y="360"/>
                  </a:lnTo>
                  <a:lnTo>
                    <a:pt x="43279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1457725" y="1291575"/>
              <a:ext cx="391700" cy="391675"/>
            </a:xfrm>
            <a:custGeom>
              <a:avLst/>
              <a:gdLst/>
              <a:ahLst/>
              <a:cxnLst/>
              <a:rect l="l" t="t" r="r" b="b"/>
              <a:pathLst>
                <a:path w="15668" h="15667" extrusionOk="0">
                  <a:moveTo>
                    <a:pt x="7024" y="0"/>
                  </a:moveTo>
                  <a:lnTo>
                    <a:pt x="6243" y="120"/>
                  </a:lnTo>
                  <a:lnTo>
                    <a:pt x="5463" y="360"/>
                  </a:lnTo>
                  <a:lnTo>
                    <a:pt x="4743" y="600"/>
                  </a:lnTo>
                  <a:lnTo>
                    <a:pt x="4082" y="900"/>
                  </a:lnTo>
                  <a:lnTo>
                    <a:pt x="3422" y="1321"/>
                  </a:lnTo>
                  <a:lnTo>
                    <a:pt x="2822" y="1741"/>
                  </a:lnTo>
                  <a:lnTo>
                    <a:pt x="2282" y="2281"/>
                  </a:lnTo>
                  <a:lnTo>
                    <a:pt x="1741" y="2821"/>
                  </a:lnTo>
                  <a:lnTo>
                    <a:pt x="1321" y="3422"/>
                  </a:lnTo>
                  <a:lnTo>
                    <a:pt x="901" y="4082"/>
                  </a:lnTo>
                  <a:lnTo>
                    <a:pt x="601" y="4742"/>
                  </a:lnTo>
                  <a:lnTo>
                    <a:pt x="301" y="5462"/>
                  </a:lnTo>
                  <a:lnTo>
                    <a:pt x="121" y="6243"/>
                  </a:lnTo>
                  <a:lnTo>
                    <a:pt x="1" y="7023"/>
                  </a:lnTo>
                  <a:lnTo>
                    <a:pt x="1" y="7803"/>
                  </a:lnTo>
                  <a:lnTo>
                    <a:pt x="1" y="8584"/>
                  </a:lnTo>
                  <a:lnTo>
                    <a:pt x="121" y="9364"/>
                  </a:lnTo>
                  <a:lnTo>
                    <a:pt x="301" y="10144"/>
                  </a:lnTo>
                  <a:lnTo>
                    <a:pt x="601" y="10865"/>
                  </a:lnTo>
                  <a:lnTo>
                    <a:pt x="901" y="11525"/>
                  </a:lnTo>
                  <a:lnTo>
                    <a:pt x="1321" y="12185"/>
                  </a:lnTo>
                  <a:lnTo>
                    <a:pt x="1741" y="12786"/>
                  </a:lnTo>
                  <a:lnTo>
                    <a:pt x="2282" y="13326"/>
                  </a:lnTo>
                  <a:lnTo>
                    <a:pt x="2822" y="13866"/>
                  </a:lnTo>
                  <a:lnTo>
                    <a:pt x="3422" y="14286"/>
                  </a:lnTo>
                  <a:lnTo>
                    <a:pt x="4082" y="14706"/>
                  </a:lnTo>
                  <a:lnTo>
                    <a:pt x="4743" y="15007"/>
                  </a:lnTo>
                  <a:lnTo>
                    <a:pt x="5463" y="15307"/>
                  </a:lnTo>
                  <a:lnTo>
                    <a:pt x="6243" y="15487"/>
                  </a:lnTo>
                  <a:lnTo>
                    <a:pt x="7024" y="15607"/>
                  </a:lnTo>
                  <a:lnTo>
                    <a:pt x="7804" y="15667"/>
                  </a:lnTo>
                  <a:lnTo>
                    <a:pt x="8584" y="15607"/>
                  </a:lnTo>
                  <a:lnTo>
                    <a:pt x="9365" y="15487"/>
                  </a:lnTo>
                  <a:lnTo>
                    <a:pt x="10145" y="15307"/>
                  </a:lnTo>
                  <a:lnTo>
                    <a:pt x="10865" y="15007"/>
                  </a:lnTo>
                  <a:lnTo>
                    <a:pt x="11526" y="14706"/>
                  </a:lnTo>
                  <a:lnTo>
                    <a:pt x="12186" y="14286"/>
                  </a:lnTo>
                  <a:lnTo>
                    <a:pt x="12786" y="13866"/>
                  </a:lnTo>
                  <a:lnTo>
                    <a:pt x="13326" y="13326"/>
                  </a:lnTo>
                  <a:lnTo>
                    <a:pt x="13867" y="12786"/>
                  </a:lnTo>
                  <a:lnTo>
                    <a:pt x="14287" y="12185"/>
                  </a:lnTo>
                  <a:lnTo>
                    <a:pt x="14707" y="11525"/>
                  </a:lnTo>
                  <a:lnTo>
                    <a:pt x="15007" y="10865"/>
                  </a:lnTo>
                  <a:lnTo>
                    <a:pt x="15307" y="10144"/>
                  </a:lnTo>
                  <a:lnTo>
                    <a:pt x="15487" y="9364"/>
                  </a:lnTo>
                  <a:lnTo>
                    <a:pt x="15607" y="8584"/>
                  </a:lnTo>
                  <a:lnTo>
                    <a:pt x="15667" y="7803"/>
                  </a:lnTo>
                  <a:lnTo>
                    <a:pt x="15607" y="7023"/>
                  </a:lnTo>
                  <a:lnTo>
                    <a:pt x="15487" y="6243"/>
                  </a:lnTo>
                  <a:lnTo>
                    <a:pt x="15307" y="5462"/>
                  </a:lnTo>
                  <a:lnTo>
                    <a:pt x="15007" y="4742"/>
                  </a:lnTo>
                  <a:lnTo>
                    <a:pt x="14707" y="4082"/>
                  </a:lnTo>
                  <a:lnTo>
                    <a:pt x="14287" y="3422"/>
                  </a:lnTo>
                  <a:lnTo>
                    <a:pt x="13867" y="2821"/>
                  </a:lnTo>
                  <a:lnTo>
                    <a:pt x="13326" y="2281"/>
                  </a:lnTo>
                  <a:lnTo>
                    <a:pt x="12786" y="1741"/>
                  </a:lnTo>
                  <a:lnTo>
                    <a:pt x="12186" y="1321"/>
                  </a:lnTo>
                  <a:lnTo>
                    <a:pt x="11526" y="900"/>
                  </a:lnTo>
                  <a:lnTo>
                    <a:pt x="10865" y="600"/>
                  </a:lnTo>
                  <a:lnTo>
                    <a:pt x="10145" y="360"/>
                  </a:lnTo>
                  <a:lnTo>
                    <a:pt x="9365" y="120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952025" y="1386100"/>
              <a:ext cx="1979350" cy="1356625"/>
            </a:xfrm>
            <a:custGeom>
              <a:avLst/>
              <a:gdLst/>
              <a:ahLst/>
              <a:cxnLst/>
              <a:rect l="l" t="t" r="r" b="b"/>
              <a:pathLst>
                <a:path w="79174" h="54265" extrusionOk="0">
                  <a:moveTo>
                    <a:pt x="57625" y="12066"/>
                  </a:moveTo>
                  <a:lnTo>
                    <a:pt x="58165" y="12126"/>
                  </a:lnTo>
                  <a:lnTo>
                    <a:pt x="58825" y="12306"/>
                  </a:lnTo>
                  <a:lnTo>
                    <a:pt x="59486" y="12546"/>
                  </a:lnTo>
                  <a:lnTo>
                    <a:pt x="60206" y="12786"/>
                  </a:lnTo>
                  <a:lnTo>
                    <a:pt x="60806" y="13026"/>
                  </a:lnTo>
                  <a:lnTo>
                    <a:pt x="61286" y="13326"/>
                  </a:lnTo>
                  <a:lnTo>
                    <a:pt x="61526" y="13567"/>
                  </a:lnTo>
                  <a:lnTo>
                    <a:pt x="63627" y="16448"/>
                  </a:lnTo>
                  <a:lnTo>
                    <a:pt x="64468" y="17528"/>
                  </a:lnTo>
                  <a:lnTo>
                    <a:pt x="64648" y="17708"/>
                  </a:lnTo>
                  <a:lnTo>
                    <a:pt x="64768" y="17948"/>
                  </a:lnTo>
                  <a:lnTo>
                    <a:pt x="65008" y="18609"/>
                  </a:lnTo>
                  <a:lnTo>
                    <a:pt x="65188" y="19449"/>
                  </a:lnTo>
                  <a:lnTo>
                    <a:pt x="65368" y="20289"/>
                  </a:lnTo>
                  <a:lnTo>
                    <a:pt x="65668" y="21130"/>
                  </a:lnTo>
                  <a:lnTo>
                    <a:pt x="60806" y="21130"/>
                  </a:lnTo>
                  <a:lnTo>
                    <a:pt x="60926" y="20830"/>
                  </a:lnTo>
                  <a:lnTo>
                    <a:pt x="61046" y="20470"/>
                  </a:lnTo>
                  <a:lnTo>
                    <a:pt x="60986" y="20229"/>
                  </a:lnTo>
                  <a:lnTo>
                    <a:pt x="60926" y="19929"/>
                  </a:lnTo>
                  <a:lnTo>
                    <a:pt x="60806" y="19689"/>
                  </a:lnTo>
                  <a:lnTo>
                    <a:pt x="60566" y="19269"/>
                  </a:lnTo>
                  <a:lnTo>
                    <a:pt x="60506" y="19029"/>
                  </a:lnTo>
                  <a:lnTo>
                    <a:pt x="60566" y="18729"/>
                  </a:lnTo>
                  <a:lnTo>
                    <a:pt x="60626" y="18489"/>
                  </a:lnTo>
                  <a:lnTo>
                    <a:pt x="60746" y="18249"/>
                  </a:lnTo>
                  <a:lnTo>
                    <a:pt x="60866" y="17948"/>
                  </a:lnTo>
                  <a:lnTo>
                    <a:pt x="60866" y="17828"/>
                  </a:lnTo>
                  <a:lnTo>
                    <a:pt x="60806" y="17708"/>
                  </a:lnTo>
                  <a:lnTo>
                    <a:pt x="60266" y="17048"/>
                  </a:lnTo>
                  <a:lnTo>
                    <a:pt x="59606" y="16388"/>
                  </a:lnTo>
                  <a:lnTo>
                    <a:pt x="58885" y="15727"/>
                  </a:lnTo>
                  <a:lnTo>
                    <a:pt x="58825" y="15547"/>
                  </a:lnTo>
                  <a:lnTo>
                    <a:pt x="58525" y="15127"/>
                  </a:lnTo>
                  <a:lnTo>
                    <a:pt x="58225" y="14647"/>
                  </a:lnTo>
                  <a:lnTo>
                    <a:pt x="57805" y="14167"/>
                  </a:lnTo>
                  <a:lnTo>
                    <a:pt x="57505" y="13627"/>
                  </a:lnTo>
                  <a:lnTo>
                    <a:pt x="57385" y="13266"/>
                  </a:lnTo>
                  <a:lnTo>
                    <a:pt x="57265" y="12906"/>
                  </a:lnTo>
                  <a:lnTo>
                    <a:pt x="57205" y="12546"/>
                  </a:lnTo>
                  <a:lnTo>
                    <a:pt x="57205" y="12066"/>
                  </a:lnTo>
                  <a:close/>
                  <a:moveTo>
                    <a:pt x="66569" y="20530"/>
                  </a:moveTo>
                  <a:lnTo>
                    <a:pt x="66869" y="20590"/>
                  </a:lnTo>
                  <a:lnTo>
                    <a:pt x="67169" y="20770"/>
                  </a:lnTo>
                  <a:lnTo>
                    <a:pt x="67409" y="21130"/>
                  </a:lnTo>
                  <a:lnTo>
                    <a:pt x="66148" y="21130"/>
                  </a:lnTo>
                  <a:lnTo>
                    <a:pt x="66148" y="20950"/>
                  </a:lnTo>
                  <a:lnTo>
                    <a:pt x="66148" y="20830"/>
                  </a:lnTo>
                  <a:lnTo>
                    <a:pt x="66208" y="20710"/>
                  </a:lnTo>
                  <a:lnTo>
                    <a:pt x="66328" y="20590"/>
                  </a:lnTo>
                  <a:lnTo>
                    <a:pt x="66569" y="20530"/>
                  </a:lnTo>
                  <a:close/>
                  <a:moveTo>
                    <a:pt x="56184" y="24251"/>
                  </a:moveTo>
                  <a:lnTo>
                    <a:pt x="56604" y="24611"/>
                  </a:lnTo>
                  <a:lnTo>
                    <a:pt x="56784" y="24791"/>
                  </a:lnTo>
                  <a:lnTo>
                    <a:pt x="56904" y="24971"/>
                  </a:lnTo>
                  <a:lnTo>
                    <a:pt x="56784" y="25512"/>
                  </a:lnTo>
                  <a:lnTo>
                    <a:pt x="49641" y="25512"/>
                  </a:lnTo>
                  <a:lnTo>
                    <a:pt x="49701" y="25212"/>
                  </a:lnTo>
                  <a:lnTo>
                    <a:pt x="49881" y="24971"/>
                  </a:lnTo>
                  <a:lnTo>
                    <a:pt x="50121" y="25212"/>
                  </a:lnTo>
                  <a:lnTo>
                    <a:pt x="50302" y="25452"/>
                  </a:lnTo>
                  <a:lnTo>
                    <a:pt x="50602" y="25392"/>
                  </a:lnTo>
                  <a:lnTo>
                    <a:pt x="50902" y="25272"/>
                  </a:lnTo>
                  <a:lnTo>
                    <a:pt x="51262" y="25092"/>
                  </a:lnTo>
                  <a:lnTo>
                    <a:pt x="51622" y="24791"/>
                  </a:lnTo>
                  <a:lnTo>
                    <a:pt x="52342" y="24251"/>
                  </a:lnTo>
                  <a:close/>
                  <a:moveTo>
                    <a:pt x="46400" y="26412"/>
                  </a:moveTo>
                  <a:lnTo>
                    <a:pt x="46460" y="27673"/>
                  </a:lnTo>
                  <a:lnTo>
                    <a:pt x="18668" y="27673"/>
                  </a:lnTo>
                  <a:lnTo>
                    <a:pt x="19268" y="26412"/>
                  </a:lnTo>
                  <a:close/>
                  <a:moveTo>
                    <a:pt x="56724" y="26412"/>
                  </a:moveTo>
                  <a:lnTo>
                    <a:pt x="56784" y="27673"/>
                  </a:lnTo>
                  <a:lnTo>
                    <a:pt x="50061" y="27673"/>
                  </a:lnTo>
                  <a:lnTo>
                    <a:pt x="49821" y="27072"/>
                  </a:lnTo>
                  <a:lnTo>
                    <a:pt x="49641" y="26412"/>
                  </a:lnTo>
                  <a:close/>
                  <a:moveTo>
                    <a:pt x="67289" y="26412"/>
                  </a:moveTo>
                  <a:lnTo>
                    <a:pt x="66028" y="26652"/>
                  </a:lnTo>
                  <a:lnTo>
                    <a:pt x="64768" y="26952"/>
                  </a:lnTo>
                  <a:lnTo>
                    <a:pt x="63447" y="27312"/>
                  </a:lnTo>
                  <a:lnTo>
                    <a:pt x="62127" y="27673"/>
                  </a:lnTo>
                  <a:lnTo>
                    <a:pt x="60206" y="27673"/>
                  </a:lnTo>
                  <a:lnTo>
                    <a:pt x="60266" y="27072"/>
                  </a:lnTo>
                  <a:lnTo>
                    <a:pt x="60266" y="26412"/>
                  </a:lnTo>
                  <a:close/>
                  <a:moveTo>
                    <a:pt x="12245" y="28633"/>
                  </a:moveTo>
                  <a:lnTo>
                    <a:pt x="10685" y="30194"/>
                  </a:lnTo>
                  <a:lnTo>
                    <a:pt x="6783" y="30194"/>
                  </a:lnTo>
                  <a:lnTo>
                    <a:pt x="7083" y="29413"/>
                  </a:lnTo>
                  <a:lnTo>
                    <a:pt x="7383" y="28633"/>
                  </a:lnTo>
                  <a:close/>
                  <a:moveTo>
                    <a:pt x="24190" y="28633"/>
                  </a:moveTo>
                  <a:lnTo>
                    <a:pt x="23770" y="28693"/>
                  </a:lnTo>
                  <a:lnTo>
                    <a:pt x="23230" y="28813"/>
                  </a:lnTo>
                  <a:lnTo>
                    <a:pt x="22149" y="29293"/>
                  </a:lnTo>
                  <a:lnTo>
                    <a:pt x="21069" y="29834"/>
                  </a:lnTo>
                  <a:lnTo>
                    <a:pt x="20529" y="30014"/>
                  </a:lnTo>
                  <a:lnTo>
                    <a:pt x="20049" y="30194"/>
                  </a:lnTo>
                  <a:lnTo>
                    <a:pt x="19208" y="30194"/>
                  </a:lnTo>
                  <a:lnTo>
                    <a:pt x="18848" y="30014"/>
                  </a:lnTo>
                  <a:lnTo>
                    <a:pt x="18608" y="29713"/>
                  </a:lnTo>
                  <a:lnTo>
                    <a:pt x="18428" y="29413"/>
                  </a:lnTo>
                  <a:lnTo>
                    <a:pt x="18368" y="28993"/>
                  </a:lnTo>
                  <a:lnTo>
                    <a:pt x="18368" y="28633"/>
                  </a:lnTo>
                  <a:close/>
                  <a:moveTo>
                    <a:pt x="46580" y="28633"/>
                  </a:moveTo>
                  <a:lnTo>
                    <a:pt x="46820" y="30194"/>
                  </a:lnTo>
                  <a:lnTo>
                    <a:pt x="25451" y="30194"/>
                  </a:lnTo>
                  <a:lnTo>
                    <a:pt x="25331" y="29593"/>
                  </a:lnTo>
                  <a:lnTo>
                    <a:pt x="25271" y="29353"/>
                  </a:lnTo>
                  <a:lnTo>
                    <a:pt x="25151" y="29113"/>
                  </a:lnTo>
                  <a:lnTo>
                    <a:pt x="25031" y="28933"/>
                  </a:lnTo>
                  <a:lnTo>
                    <a:pt x="24791" y="28753"/>
                  </a:lnTo>
                  <a:lnTo>
                    <a:pt x="24551" y="28693"/>
                  </a:lnTo>
                  <a:lnTo>
                    <a:pt x="24190" y="28633"/>
                  </a:lnTo>
                  <a:close/>
                  <a:moveTo>
                    <a:pt x="56904" y="28633"/>
                  </a:moveTo>
                  <a:lnTo>
                    <a:pt x="57084" y="29473"/>
                  </a:lnTo>
                  <a:lnTo>
                    <a:pt x="55344" y="30194"/>
                  </a:lnTo>
                  <a:lnTo>
                    <a:pt x="50422" y="30194"/>
                  </a:lnTo>
                  <a:lnTo>
                    <a:pt x="50422" y="29413"/>
                  </a:lnTo>
                  <a:lnTo>
                    <a:pt x="50302" y="28633"/>
                  </a:lnTo>
                  <a:close/>
                  <a:moveTo>
                    <a:pt x="8884" y="31694"/>
                  </a:moveTo>
                  <a:lnTo>
                    <a:pt x="8284" y="31994"/>
                  </a:lnTo>
                  <a:lnTo>
                    <a:pt x="8043" y="32054"/>
                  </a:lnTo>
                  <a:lnTo>
                    <a:pt x="7803" y="32115"/>
                  </a:lnTo>
                  <a:lnTo>
                    <a:pt x="7563" y="32054"/>
                  </a:lnTo>
                  <a:lnTo>
                    <a:pt x="7323" y="31994"/>
                  </a:lnTo>
                  <a:lnTo>
                    <a:pt x="7143" y="31874"/>
                  </a:lnTo>
                  <a:lnTo>
                    <a:pt x="6963" y="31694"/>
                  </a:lnTo>
                  <a:close/>
                  <a:moveTo>
                    <a:pt x="52222" y="31694"/>
                  </a:moveTo>
                  <a:lnTo>
                    <a:pt x="50242" y="32775"/>
                  </a:lnTo>
                  <a:lnTo>
                    <a:pt x="50302" y="31694"/>
                  </a:lnTo>
                  <a:close/>
                  <a:moveTo>
                    <a:pt x="47240" y="31694"/>
                  </a:moveTo>
                  <a:lnTo>
                    <a:pt x="47480" y="32475"/>
                  </a:lnTo>
                  <a:lnTo>
                    <a:pt x="47780" y="33255"/>
                  </a:lnTo>
                  <a:lnTo>
                    <a:pt x="40217" y="33255"/>
                  </a:lnTo>
                  <a:lnTo>
                    <a:pt x="40217" y="32895"/>
                  </a:lnTo>
                  <a:lnTo>
                    <a:pt x="40097" y="32655"/>
                  </a:lnTo>
                  <a:lnTo>
                    <a:pt x="39917" y="32415"/>
                  </a:lnTo>
                  <a:lnTo>
                    <a:pt x="39557" y="32235"/>
                  </a:lnTo>
                  <a:lnTo>
                    <a:pt x="39317" y="32175"/>
                  </a:lnTo>
                  <a:lnTo>
                    <a:pt x="38777" y="32175"/>
                  </a:lnTo>
                  <a:lnTo>
                    <a:pt x="38537" y="32295"/>
                  </a:lnTo>
                  <a:lnTo>
                    <a:pt x="38236" y="32475"/>
                  </a:lnTo>
                  <a:lnTo>
                    <a:pt x="37936" y="32715"/>
                  </a:lnTo>
                  <a:lnTo>
                    <a:pt x="37396" y="33255"/>
                  </a:lnTo>
                  <a:lnTo>
                    <a:pt x="34275" y="33255"/>
                  </a:lnTo>
                  <a:lnTo>
                    <a:pt x="34035" y="32655"/>
                  </a:lnTo>
                  <a:lnTo>
                    <a:pt x="33855" y="32415"/>
                  </a:lnTo>
                  <a:lnTo>
                    <a:pt x="33674" y="32175"/>
                  </a:lnTo>
                  <a:lnTo>
                    <a:pt x="33494" y="32054"/>
                  </a:lnTo>
                  <a:lnTo>
                    <a:pt x="33194" y="31874"/>
                  </a:lnTo>
                  <a:lnTo>
                    <a:pt x="32954" y="31814"/>
                  </a:lnTo>
                  <a:lnTo>
                    <a:pt x="32174" y="31814"/>
                  </a:lnTo>
                  <a:lnTo>
                    <a:pt x="31814" y="31934"/>
                  </a:lnTo>
                  <a:lnTo>
                    <a:pt x="31033" y="32235"/>
                  </a:lnTo>
                  <a:lnTo>
                    <a:pt x="30253" y="32595"/>
                  </a:lnTo>
                  <a:lnTo>
                    <a:pt x="29833" y="32655"/>
                  </a:lnTo>
                  <a:lnTo>
                    <a:pt x="29473" y="32715"/>
                  </a:lnTo>
                  <a:lnTo>
                    <a:pt x="29173" y="32715"/>
                  </a:lnTo>
                  <a:lnTo>
                    <a:pt x="28932" y="32595"/>
                  </a:lnTo>
                  <a:lnTo>
                    <a:pt x="28812" y="32475"/>
                  </a:lnTo>
                  <a:lnTo>
                    <a:pt x="28692" y="32355"/>
                  </a:lnTo>
                  <a:lnTo>
                    <a:pt x="28512" y="31994"/>
                  </a:lnTo>
                  <a:lnTo>
                    <a:pt x="28332" y="31694"/>
                  </a:lnTo>
                  <a:close/>
                  <a:moveTo>
                    <a:pt x="47060" y="34756"/>
                  </a:moveTo>
                  <a:lnTo>
                    <a:pt x="46280" y="35296"/>
                  </a:lnTo>
                  <a:lnTo>
                    <a:pt x="45800" y="35356"/>
                  </a:lnTo>
                  <a:lnTo>
                    <a:pt x="45379" y="35476"/>
                  </a:lnTo>
                  <a:lnTo>
                    <a:pt x="44539" y="35776"/>
                  </a:lnTo>
                  <a:lnTo>
                    <a:pt x="43639" y="36136"/>
                  </a:lnTo>
                  <a:lnTo>
                    <a:pt x="42798" y="36436"/>
                  </a:lnTo>
                  <a:lnTo>
                    <a:pt x="42378" y="36616"/>
                  </a:lnTo>
                  <a:lnTo>
                    <a:pt x="41958" y="36676"/>
                  </a:lnTo>
                  <a:lnTo>
                    <a:pt x="41598" y="36737"/>
                  </a:lnTo>
                  <a:lnTo>
                    <a:pt x="41238" y="36676"/>
                  </a:lnTo>
                  <a:lnTo>
                    <a:pt x="40938" y="36616"/>
                  </a:lnTo>
                  <a:lnTo>
                    <a:pt x="40637" y="36376"/>
                  </a:lnTo>
                  <a:lnTo>
                    <a:pt x="40337" y="36136"/>
                  </a:lnTo>
                  <a:lnTo>
                    <a:pt x="40097" y="35716"/>
                  </a:lnTo>
                  <a:lnTo>
                    <a:pt x="40037" y="35476"/>
                  </a:lnTo>
                  <a:lnTo>
                    <a:pt x="39977" y="35236"/>
                  </a:lnTo>
                  <a:lnTo>
                    <a:pt x="39977" y="34756"/>
                  </a:lnTo>
                  <a:close/>
                  <a:moveTo>
                    <a:pt x="49281" y="1"/>
                  </a:moveTo>
                  <a:lnTo>
                    <a:pt x="48681" y="61"/>
                  </a:lnTo>
                  <a:lnTo>
                    <a:pt x="48141" y="121"/>
                  </a:lnTo>
                  <a:lnTo>
                    <a:pt x="47720" y="301"/>
                  </a:lnTo>
                  <a:lnTo>
                    <a:pt x="47360" y="541"/>
                  </a:lnTo>
                  <a:lnTo>
                    <a:pt x="47000" y="841"/>
                  </a:lnTo>
                  <a:lnTo>
                    <a:pt x="46700" y="1261"/>
                  </a:lnTo>
                  <a:lnTo>
                    <a:pt x="46520" y="1681"/>
                  </a:lnTo>
                  <a:lnTo>
                    <a:pt x="46400" y="2222"/>
                  </a:lnTo>
                  <a:lnTo>
                    <a:pt x="46340" y="2762"/>
                  </a:lnTo>
                  <a:lnTo>
                    <a:pt x="46460" y="3362"/>
                  </a:lnTo>
                  <a:lnTo>
                    <a:pt x="46640" y="3962"/>
                  </a:lnTo>
                  <a:lnTo>
                    <a:pt x="47120" y="4863"/>
                  </a:lnTo>
                  <a:lnTo>
                    <a:pt x="47360" y="5343"/>
                  </a:lnTo>
                  <a:lnTo>
                    <a:pt x="47480" y="5943"/>
                  </a:lnTo>
                  <a:lnTo>
                    <a:pt x="46820" y="6303"/>
                  </a:lnTo>
                  <a:lnTo>
                    <a:pt x="46160" y="6604"/>
                  </a:lnTo>
                  <a:lnTo>
                    <a:pt x="45379" y="6844"/>
                  </a:lnTo>
                  <a:lnTo>
                    <a:pt x="43939" y="7204"/>
                  </a:lnTo>
                  <a:lnTo>
                    <a:pt x="42498" y="7564"/>
                  </a:lnTo>
                  <a:lnTo>
                    <a:pt x="41838" y="7744"/>
                  </a:lnTo>
                  <a:lnTo>
                    <a:pt x="41298" y="7984"/>
                  </a:lnTo>
                  <a:lnTo>
                    <a:pt x="40938" y="8164"/>
                  </a:lnTo>
                  <a:lnTo>
                    <a:pt x="40577" y="8404"/>
                  </a:lnTo>
                  <a:lnTo>
                    <a:pt x="39917" y="8945"/>
                  </a:lnTo>
                  <a:lnTo>
                    <a:pt x="39317" y="9425"/>
                  </a:lnTo>
                  <a:lnTo>
                    <a:pt x="38957" y="9665"/>
                  </a:lnTo>
                  <a:lnTo>
                    <a:pt x="38597" y="9905"/>
                  </a:lnTo>
                  <a:lnTo>
                    <a:pt x="37936" y="10145"/>
                  </a:lnTo>
                  <a:lnTo>
                    <a:pt x="37276" y="10385"/>
                  </a:lnTo>
                  <a:lnTo>
                    <a:pt x="35715" y="10805"/>
                  </a:lnTo>
                  <a:lnTo>
                    <a:pt x="34155" y="11286"/>
                  </a:lnTo>
                  <a:lnTo>
                    <a:pt x="33374" y="11586"/>
                  </a:lnTo>
                  <a:lnTo>
                    <a:pt x="32654" y="11886"/>
                  </a:lnTo>
                  <a:lnTo>
                    <a:pt x="32174" y="12126"/>
                  </a:lnTo>
                  <a:lnTo>
                    <a:pt x="31574" y="12366"/>
                  </a:lnTo>
                  <a:lnTo>
                    <a:pt x="31093" y="12486"/>
                  </a:lnTo>
                  <a:lnTo>
                    <a:pt x="30673" y="12546"/>
                  </a:lnTo>
                  <a:lnTo>
                    <a:pt x="30373" y="12546"/>
                  </a:lnTo>
                  <a:lnTo>
                    <a:pt x="29713" y="12486"/>
                  </a:lnTo>
                  <a:lnTo>
                    <a:pt x="29413" y="12546"/>
                  </a:lnTo>
                  <a:lnTo>
                    <a:pt x="29052" y="12666"/>
                  </a:lnTo>
                  <a:lnTo>
                    <a:pt x="28692" y="12906"/>
                  </a:lnTo>
                  <a:lnTo>
                    <a:pt x="28332" y="13206"/>
                  </a:lnTo>
                  <a:lnTo>
                    <a:pt x="28212" y="13386"/>
                  </a:lnTo>
                  <a:lnTo>
                    <a:pt x="28092" y="13567"/>
                  </a:lnTo>
                  <a:lnTo>
                    <a:pt x="28032" y="13747"/>
                  </a:lnTo>
                  <a:lnTo>
                    <a:pt x="28092" y="13927"/>
                  </a:lnTo>
                  <a:lnTo>
                    <a:pt x="28272" y="14107"/>
                  </a:lnTo>
                  <a:lnTo>
                    <a:pt x="28512" y="14287"/>
                  </a:lnTo>
                  <a:lnTo>
                    <a:pt x="28632" y="14227"/>
                  </a:lnTo>
                  <a:lnTo>
                    <a:pt x="29112" y="13987"/>
                  </a:lnTo>
                  <a:lnTo>
                    <a:pt x="29773" y="13627"/>
                  </a:lnTo>
                  <a:lnTo>
                    <a:pt x="30073" y="13507"/>
                  </a:lnTo>
                  <a:lnTo>
                    <a:pt x="30313" y="13447"/>
                  </a:lnTo>
                  <a:lnTo>
                    <a:pt x="30553" y="13447"/>
                  </a:lnTo>
                  <a:lnTo>
                    <a:pt x="30613" y="13507"/>
                  </a:lnTo>
                  <a:lnTo>
                    <a:pt x="30673" y="13567"/>
                  </a:lnTo>
                  <a:lnTo>
                    <a:pt x="30733" y="13747"/>
                  </a:lnTo>
                  <a:lnTo>
                    <a:pt x="30733" y="13987"/>
                  </a:lnTo>
                  <a:lnTo>
                    <a:pt x="30673" y="14167"/>
                  </a:lnTo>
                  <a:lnTo>
                    <a:pt x="30613" y="14347"/>
                  </a:lnTo>
                  <a:lnTo>
                    <a:pt x="30133" y="15007"/>
                  </a:lnTo>
                  <a:lnTo>
                    <a:pt x="30313" y="15127"/>
                  </a:lnTo>
                  <a:lnTo>
                    <a:pt x="30673" y="15127"/>
                  </a:lnTo>
                  <a:lnTo>
                    <a:pt x="30913" y="15067"/>
                  </a:lnTo>
                  <a:lnTo>
                    <a:pt x="31333" y="14767"/>
                  </a:lnTo>
                  <a:lnTo>
                    <a:pt x="31694" y="14407"/>
                  </a:lnTo>
                  <a:lnTo>
                    <a:pt x="32054" y="13987"/>
                  </a:lnTo>
                  <a:lnTo>
                    <a:pt x="32234" y="13627"/>
                  </a:lnTo>
                  <a:lnTo>
                    <a:pt x="32834" y="13567"/>
                  </a:lnTo>
                  <a:lnTo>
                    <a:pt x="33434" y="13567"/>
                  </a:lnTo>
                  <a:lnTo>
                    <a:pt x="34515" y="13687"/>
                  </a:lnTo>
                  <a:lnTo>
                    <a:pt x="35595" y="13687"/>
                  </a:lnTo>
                  <a:lnTo>
                    <a:pt x="36256" y="13507"/>
                  </a:lnTo>
                  <a:lnTo>
                    <a:pt x="36916" y="13266"/>
                  </a:lnTo>
                  <a:lnTo>
                    <a:pt x="37996" y="12726"/>
                  </a:lnTo>
                  <a:lnTo>
                    <a:pt x="38416" y="12546"/>
                  </a:lnTo>
                  <a:lnTo>
                    <a:pt x="38777" y="12426"/>
                  </a:lnTo>
                  <a:lnTo>
                    <a:pt x="38837" y="12546"/>
                  </a:lnTo>
                  <a:lnTo>
                    <a:pt x="39017" y="12726"/>
                  </a:lnTo>
                  <a:lnTo>
                    <a:pt x="39197" y="12846"/>
                  </a:lnTo>
                  <a:lnTo>
                    <a:pt x="39437" y="12786"/>
                  </a:lnTo>
                  <a:lnTo>
                    <a:pt x="39737" y="12726"/>
                  </a:lnTo>
                  <a:lnTo>
                    <a:pt x="40157" y="12426"/>
                  </a:lnTo>
                  <a:lnTo>
                    <a:pt x="40637" y="12186"/>
                  </a:lnTo>
                  <a:lnTo>
                    <a:pt x="41418" y="11886"/>
                  </a:lnTo>
                  <a:lnTo>
                    <a:pt x="42138" y="11706"/>
                  </a:lnTo>
                  <a:lnTo>
                    <a:pt x="42798" y="11706"/>
                  </a:lnTo>
                  <a:lnTo>
                    <a:pt x="43459" y="11826"/>
                  </a:lnTo>
                  <a:lnTo>
                    <a:pt x="43999" y="12006"/>
                  </a:lnTo>
                  <a:lnTo>
                    <a:pt x="44539" y="12306"/>
                  </a:lnTo>
                  <a:lnTo>
                    <a:pt x="44959" y="12726"/>
                  </a:lnTo>
                  <a:lnTo>
                    <a:pt x="45439" y="13146"/>
                  </a:lnTo>
                  <a:lnTo>
                    <a:pt x="45800" y="13627"/>
                  </a:lnTo>
                  <a:lnTo>
                    <a:pt x="46160" y="14167"/>
                  </a:lnTo>
                  <a:lnTo>
                    <a:pt x="46820" y="15247"/>
                  </a:lnTo>
                  <a:lnTo>
                    <a:pt x="47480" y="16268"/>
                  </a:lnTo>
                  <a:lnTo>
                    <a:pt x="47720" y="16688"/>
                  </a:lnTo>
                  <a:lnTo>
                    <a:pt x="48021" y="17048"/>
                  </a:lnTo>
                  <a:lnTo>
                    <a:pt x="49041" y="17828"/>
                  </a:lnTo>
                  <a:lnTo>
                    <a:pt x="48921" y="18249"/>
                  </a:lnTo>
                  <a:lnTo>
                    <a:pt x="48741" y="18669"/>
                  </a:lnTo>
                  <a:lnTo>
                    <a:pt x="48261" y="19449"/>
                  </a:lnTo>
                  <a:lnTo>
                    <a:pt x="47060" y="21130"/>
                  </a:lnTo>
                  <a:lnTo>
                    <a:pt x="2761" y="21130"/>
                  </a:lnTo>
                  <a:lnTo>
                    <a:pt x="2581" y="22030"/>
                  </a:lnTo>
                  <a:lnTo>
                    <a:pt x="46520" y="22030"/>
                  </a:lnTo>
                  <a:lnTo>
                    <a:pt x="46400" y="22390"/>
                  </a:lnTo>
                  <a:lnTo>
                    <a:pt x="46340" y="22690"/>
                  </a:lnTo>
                  <a:lnTo>
                    <a:pt x="46280" y="23291"/>
                  </a:lnTo>
                  <a:lnTo>
                    <a:pt x="2341" y="23291"/>
                  </a:lnTo>
                  <a:lnTo>
                    <a:pt x="2221" y="24251"/>
                  </a:lnTo>
                  <a:lnTo>
                    <a:pt x="46280" y="24251"/>
                  </a:lnTo>
                  <a:lnTo>
                    <a:pt x="46340" y="25512"/>
                  </a:lnTo>
                  <a:lnTo>
                    <a:pt x="18848" y="25512"/>
                  </a:lnTo>
                  <a:lnTo>
                    <a:pt x="18608" y="25392"/>
                  </a:lnTo>
                  <a:lnTo>
                    <a:pt x="18368" y="25272"/>
                  </a:lnTo>
                  <a:lnTo>
                    <a:pt x="18068" y="25212"/>
                  </a:lnTo>
                  <a:lnTo>
                    <a:pt x="17407" y="25212"/>
                  </a:lnTo>
                  <a:lnTo>
                    <a:pt x="17047" y="25272"/>
                  </a:lnTo>
                  <a:lnTo>
                    <a:pt x="16327" y="25512"/>
                  </a:lnTo>
                  <a:lnTo>
                    <a:pt x="2041" y="25512"/>
                  </a:lnTo>
                  <a:lnTo>
                    <a:pt x="1981" y="26412"/>
                  </a:lnTo>
                  <a:lnTo>
                    <a:pt x="14706" y="26412"/>
                  </a:lnTo>
                  <a:lnTo>
                    <a:pt x="13926" y="27012"/>
                  </a:lnTo>
                  <a:lnTo>
                    <a:pt x="13206" y="27673"/>
                  </a:lnTo>
                  <a:lnTo>
                    <a:pt x="7323" y="27673"/>
                  </a:lnTo>
                  <a:lnTo>
                    <a:pt x="7083" y="27312"/>
                  </a:lnTo>
                  <a:lnTo>
                    <a:pt x="6783" y="27072"/>
                  </a:lnTo>
                  <a:lnTo>
                    <a:pt x="6423" y="26952"/>
                  </a:lnTo>
                  <a:lnTo>
                    <a:pt x="6003" y="26892"/>
                  </a:lnTo>
                  <a:lnTo>
                    <a:pt x="5883" y="26892"/>
                  </a:lnTo>
                  <a:lnTo>
                    <a:pt x="5162" y="27012"/>
                  </a:lnTo>
                  <a:lnTo>
                    <a:pt x="4382" y="27192"/>
                  </a:lnTo>
                  <a:lnTo>
                    <a:pt x="3662" y="27433"/>
                  </a:lnTo>
                  <a:lnTo>
                    <a:pt x="2881" y="27553"/>
                  </a:lnTo>
                  <a:lnTo>
                    <a:pt x="2161" y="27553"/>
                  </a:lnTo>
                  <a:lnTo>
                    <a:pt x="1861" y="27433"/>
                  </a:lnTo>
                  <a:lnTo>
                    <a:pt x="1621" y="27252"/>
                  </a:lnTo>
                  <a:lnTo>
                    <a:pt x="1381" y="26892"/>
                  </a:lnTo>
                  <a:lnTo>
                    <a:pt x="1261" y="26412"/>
                  </a:lnTo>
                  <a:lnTo>
                    <a:pt x="1201" y="25812"/>
                  </a:lnTo>
                  <a:lnTo>
                    <a:pt x="900" y="26352"/>
                  </a:lnTo>
                  <a:lnTo>
                    <a:pt x="660" y="26892"/>
                  </a:lnTo>
                  <a:lnTo>
                    <a:pt x="480" y="27553"/>
                  </a:lnTo>
                  <a:lnTo>
                    <a:pt x="300" y="28153"/>
                  </a:lnTo>
                  <a:lnTo>
                    <a:pt x="180" y="28873"/>
                  </a:lnTo>
                  <a:lnTo>
                    <a:pt x="60" y="29533"/>
                  </a:lnTo>
                  <a:lnTo>
                    <a:pt x="0" y="31034"/>
                  </a:lnTo>
                  <a:lnTo>
                    <a:pt x="60" y="31814"/>
                  </a:lnTo>
                  <a:lnTo>
                    <a:pt x="120" y="32775"/>
                  </a:lnTo>
                  <a:lnTo>
                    <a:pt x="240" y="33795"/>
                  </a:lnTo>
                  <a:lnTo>
                    <a:pt x="420" y="34876"/>
                  </a:lnTo>
                  <a:lnTo>
                    <a:pt x="660" y="36016"/>
                  </a:lnTo>
                  <a:lnTo>
                    <a:pt x="900" y="37217"/>
                  </a:lnTo>
                  <a:lnTo>
                    <a:pt x="1261" y="38537"/>
                  </a:lnTo>
                  <a:lnTo>
                    <a:pt x="1681" y="39798"/>
                  </a:lnTo>
                  <a:lnTo>
                    <a:pt x="2101" y="41118"/>
                  </a:lnTo>
                  <a:lnTo>
                    <a:pt x="2641" y="42439"/>
                  </a:lnTo>
                  <a:lnTo>
                    <a:pt x="3241" y="43760"/>
                  </a:lnTo>
                  <a:lnTo>
                    <a:pt x="3842" y="45020"/>
                  </a:lnTo>
                  <a:lnTo>
                    <a:pt x="4622" y="46281"/>
                  </a:lnTo>
                  <a:lnTo>
                    <a:pt x="5402" y="47481"/>
                  </a:lnTo>
                  <a:lnTo>
                    <a:pt x="6243" y="48622"/>
                  </a:lnTo>
                  <a:lnTo>
                    <a:pt x="7203" y="49702"/>
                  </a:lnTo>
                  <a:lnTo>
                    <a:pt x="8404" y="51683"/>
                  </a:lnTo>
                  <a:lnTo>
                    <a:pt x="9424" y="51683"/>
                  </a:lnTo>
                  <a:lnTo>
                    <a:pt x="10204" y="52283"/>
                  </a:lnTo>
                  <a:lnTo>
                    <a:pt x="11105" y="52763"/>
                  </a:lnTo>
                  <a:lnTo>
                    <a:pt x="12005" y="53184"/>
                  </a:lnTo>
                  <a:lnTo>
                    <a:pt x="12966" y="53544"/>
                  </a:lnTo>
                  <a:lnTo>
                    <a:pt x="13926" y="53844"/>
                  </a:lnTo>
                  <a:lnTo>
                    <a:pt x="14946" y="54084"/>
                  </a:lnTo>
                  <a:lnTo>
                    <a:pt x="16027" y="54204"/>
                  </a:lnTo>
                  <a:lnTo>
                    <a:pt x="17167" y="54264"/>
                  </a:lnTo>
                  <a:lnTo>
                    <a:pt x="18968" y="54204"/>
                  </a:lnTo>
                  <a:lnTo>
                    <a:pt x="20949" y="54144"/>
                  </a:lnTo>
                  <a:lnTo>
                    <a:pt x="23050" y="53964"/>
                  </a:lnTo>
                  <a:lnTo>
                    <a:pt x="25331" y="53724"/>
                  </a:lnTo>
                  <a:lnTo>
                    <a:pt x="27612" y="53364"/>
                  </a:lnTo>
                  <a:lnTo>
                    <a:pt x="29893" y="52883"/>
                  </a:lnTo>
                  <a:lnTo>
                    <a:pt x="32114" y="52343"/>
                  </a:lnTo>
                  <a:lnTo>
                    <a:pt x="33254" y="52043"/>
                  </a:lnTo>
                  <a:lnTo>
                    <a:pt x="34275" y="51683"/>
                  </a:lnTo>
                  <a:lnTo>
                    <a:pt x="72571" y="51683"/>
                  </a:lnTo>
                  <a:lnTo>
                    <a:pt x="73652" y="50002"/>
                  </a:lnTo>
                  <a:lnTo>
                    <a:pt x="74552" y="48321"/>
                  </a:lnTo>
                  <a:lnTo>
                    <a:pt x="48981" y="48321"/>
                  </a:lnTo>
                  <a:lnTo>
                    <a:pt x="49941" y="48081"/>
                  </a:lnTo>
                  <a:lnTo>
                    <a:pt x="50902" y="47781"/>
                  </a:lnTo>
                  <a:lnTo>
                    <a:pt x="51862" y="47361"/>
                  </a:lnTo>
                  <a:lnTo>
                    <a:pt x="52883" y="46941"/>
                  </a:lnTo>
                  <a:lnTo>
                    <a:pt x="53603" y="46581"/>
                  </a:lnTo>
                  <a:lnTo>
                    <a:pt x="75452" y="46581"/>
                  </a:lnTo>
                  <a:lnTo>
                    <a:pt x="75993" y="45320"/>
                  </a:lnTo>
                  <a:lnTo>
                    <a:pt x="76533" y="44120"/>
                  </a:lnTo>
                  <a:lnTo>
                    <a:pt x="57505" y="44120"/>
                  </a:lnTo>
                  <a:lnTo>
                    <a:pt x="60086" y="42319"/>
                  </a:lnTo>
                  <a:lnTo>
                    <a:pt x="77133" y="42319"/>
                  </a:lnTo>
                  <a:lnTo>
                    <a:pt x="77793" y="40158"/>
                  </a:lnTo>
                  <a:lnTo>
                    <a:pt x="63507" y="40158"/>
                  </a:lnTo>
                  <a:lnTo>
                    <a:pt x="64828" y="39438"/>
                  </a:lnTo>
                  <a:lnTo>
                    <a:pt x="66268" y="38717"/>
                  </a:lnTo>
                  <a:lnTo>
                    <a:pt x="66509" y="38657"/>
                  </a:lnTo>
                  <a:lnTo>
                    <a:pt x="66268" y="38537"/>
                  </a:lnTo>
                  <a:lnTo>
                    <a:pt x="78214" y="38537"/>
                  </a:lnTo>
                  <a:lnTo>
                    <a:pt x="78514" y="37037"/>
                  </a:lnTo>
                  <a:lnTo>
                    <a:pt x="64107" y="37037"/>
                  </a:lnTo>
                  <a:lnTo>
                    <a:pt x="65548" y="35896"/>
                  </a:lnTo>
                  <a:lnTo>
                    <a:pt x="66929" y="34756"/>
                  </a:lnTo>
                  <a:lnTo>
                    <a:pt x="78874" y="34756"/>
                  </a:lnTo>
                  <a:lnTo>
                    <a:pt x="79054" y="33255"/>
                  </a:lnTo>
                  <a:lnTo>
                    <a:pt x="68669" y="33255"/>
                  </a:lnTo>
                  <a:lnTo>
                    <a:pt x="69450" y="32475"/>
                  </a:lnTo>
                  <a:lnTo>
                    <a:pt x="70110" y="31694"/>
                  </a:lnTo>
                  <a:lnTo>
                    <a:pt x="79114" y="31694"/>
                  </a:lnTo>
                  <a:lnTo>
                    <a:pt x="79174" y="30194"/>
                  </a:lnTo>
                  <a:lnTo>
                    <a:pt x="71251" y="30194"/>
                  </a:lnTo>
                  <a:lnTo>
                    <a:pt x="71671" y="29353"/>
                  </a:lnTo>
                  <a:lnTo>
                    <a:pt x="71791" y="28993"/>
                  </a:lnTo>
                  <a:lnTo>
                    <a:pt x="71911" y="28633"/>
                  </a:lnTo>
                  <a:lnTo>
                    <a:pt x="79174" y="28633"/>
                  </a:lnTo>
                  <a:lnTo>
                    <a:pt x="79114" y="27673"/>
                  </a:lnTo>
                  <a:lnTo>
                    <a:pt x="71971" y="27673"/>
                  </a:lnTo>
                  <a:lnTo>
                    <a:pt x="71911" y="27372"/>
                  </a:lnTo>
                  <a:lnTo>
                    <a:pt x="71791" y="27132"/>
                  </a:lnTo>
                  <a:lnTo>
                    <a:pt x="71671" y="26892"/>
                  </a:lnTo>
                  <a:lnTo>
                    <a:pt x="71431" y="26712"/>
                  </a:lnTo>
                  <a:lnTo>
                    <a:pt x="71191" y="26532"/>
                  </a:lnTo>
                  <a:lnTo>
                    <a:pt x="70950" y="26412"/>
                  </a:lnTo>
                  <a:lnTo>
                    <a:pt x="79054" y="26412"/>
                  </a:lnTo>
                  <a:lnTo>
                    <a:pt x="78934" y="25512"/>
                  </a:lnTo>
                  <a:lnTo>
                    <a:pt x="60146" y="25512"/>
                  </a:lnTo>
                  <a:lnTo>
                    <a:pt x="59786" y="24251"/>
                  </a:lnTo>
                  <a:lnTo>
                    <a:pt x="78814" y="24251"/>
                  </a:lnTo>
                  <a:lnTo>
                    <a:pt x="78634" y="23291"/>
                  </a:lnTo>
                  <a:lnTo>
                    <a:pt x="59606" y="23291"/>
                  </a:lnTo>
                  <a:lnTo>
                    <a:pt x="59666" y="22871"/>
                  </a:lnTo>
                  <a:lnTo>
                    <a:pt x="59726" y="22630"/>
                  </a:lnTo>
                  <a:lnTo>
                    <a:pt x="59786" y="22450"/>
                  </a:lnTo>
                  <a:lnTo>
                    <a:pt x="60086" y="22030"/>
                  </a:lnTo>
                  <a:lnTo>
                    <a:pt x="67829" y="22030"/>
                  </a:lnTo>
                  <a:lnTo>
                    <a:pt x="68009" y="22330"/>
                  </a:lnTo>
                  <a:lnTo>
                    <a:pt x="68189" y="22510"/>
                  </a:lnTo>
                  <a:lnTo>
                    <a:pt x="68309" y="22570"/>
                  </a:lnTo>
                  <a:lnTo>
                    <a:pt x="68549" y="22570"/>
                  </a:lnTo>
                  <a:lnTo>
                    <a:pt x="68669" y="22510"/>
                  </a:lnTo>
                  <a:lnTo>
                    <a:pt x="68850" y="22450"/>
                  </a:lnTo>
                  <a:lnTo>
                    <a:pt x="68970" y="22330"/>
                  </a:lnTo>
                  <a:lnTo>
                    <a:pt x="69150" y="22030"/>
                  </a:lnTo>
                  <a:lnTo>
                    <a:pt x="78454" y="22030"/>
                  </a:lnTo>
                  <a:lnTo>
                    <a:pt x="78214" y="21130"/>
                  </a:lnTo>
                  <a:lnTo>
                    <a:pt x="69210" y="21130"/>
                  </a:lnTo>
                  <a:lnTo>
                    <a:pt x="69090" y="20409"/>
                  </a:lnTo>
                  <a:lnTo>
                    <a:pt x="68850" y="19809"/>
                  </a:lnTo>
                  <a:lnTo>
                    <a:pt x="68549" y="19329"/>
                  </a:lnTo>
                  <a:lnTo>
                    <a:pt x="68189" y="18909"/>
                  </a:lnTo>
                  <a:lnTo>
                    <a:pt x="67769" y="18609"/>
                  </a:lnTo>
                  <a:lnTo>
                    <a:pt x="67349" y="18309"/>
                  </a:lnTo>
                  <a:lnTo>
                    <a:pt x="66929" y="18008"/>
                  </a:lnTo>
                  <a:lnTo>
                    <a:pt x="66509" y="17588"/>
                  </a:lnTo>
                  <a:lnTo>
                    <a:pt x="66028" y="17108"/>
                  </a:lnTo>
                  <a:lnTo>
                    <a:pt x="65668" y="16388"/>
                  </a:lnTo>
                  <a:lnTo>
                    <a:pt x="65308" y="15487"/>
                  </a:lnTo>
                  <a:lnTo>
                    <a:pt x="64948" y="14587"/>
                  </a:lnTo>
                  <a:lnTo>
                    <a:pt x="64648" y="13687"/>
                  </a:lnTo>
                  <a:lnTo>
                    <a:pt x="64288" y="12786"/>
                  </a:lnTo>
                  <a:lnTo>
                    <a:pt x="63927" y="12186"/>
                  </a:lnTo>
                  <a:lnTo>
                    <a:pt x="63567" y="11706"/>
                  </a:lnTo>
                  <a:lnTo>
                    <a:pt x="63207" y="11346"/>
                  </a:lnTo>
                  <a:lnTo>
                    <a:pt x="62847" y="11105"/>
                  </a:lnTo>
                  <a:lnTo>
                    <a:pt x="62127" y="10625"/>
                  </a:lnTo>
                  <a:lnTo>
                    <a:pt x="61706" y="10325"/>
                  </a:lnTo>
                  <a:lnTo>
                    <a:pt x="61286" y="10025"/>
                  </a:lnTo>
                  <a:lnTo>
                    <a:pt x="60206" y="9005"/>
                  </a:lnTo>
                  <a:lnTo>
                    <a:pt x="59305" y="8164"/>
                  </a:lnTo>
                  <a:lnTo>
                    <a:pt x="58525" y="7444"/>
                  </a:lnTo>
                  <a:lnTo>
                    <a:pt x="57745" y="6844"/>
                  </a:lnTo>
                  <a:lnTo>
                    <a:pt x="57325" y="6604"/>
                  </a:lnTo>
                  <a:lnTo>
                    <a:pt x="56904" y="6363"/>
                  </a:lnTo>
                  <a:lnTo>
                    <a:pt x="56484" y="6183"/>
                  </a:lnTo>
                  <a:lnTo>
                    <a:pt x="55944" y="6063"/>
                  </a:lnTo>
                  <a:lnTo>
                    <a:pt x="55404" y="5943"/>
                  </a:lnTo>
                  <a:lnTo>
                    <a:pt x="54743" y="5823"/>
                  </a:lnTo>
                  <a:lnTo>
                    <a:pt x="53243" y="5703"/>
                  </a:lnTo>
                  <a:lnTo>
                    <a:pt x="53243" y="5283"/>
                  </a:lnTo>
                  <a:lnTo>
                    <a:pt x="53183" y="5043"/>
                  </a:lnTo>
                  <a:lnTo>
                    <a:pt x="53183" y="4803"/>
                  </a:lnTo>
                  <a:lnTo>
                    <a:pt x="53483" y="4503"/>
                  </a:lnTo>
                  <a:lnTo>
                    <a:pt x="53543" y="4383"/>
                  </a:lnTo>
                  <a:lnTo>
                    <a:pt x="53543" y="4263"/>
                  </a:lnTo>
                  <a:lnTo>
                    <a:pt x="53363" y="4022"/>
                  </a:lnTo>
                  <a:lnTo>
                    <a:pt x="53183" y="3782"/>
                  </a:lnTo>
                  <a:lnTo>
                    <a:pt x="52943" y="3542"/>
                  </a:lnTo>
                  <a:lnTo>
                    <a:pt x="52763" y="3302"/>
                  </a:lnTo>
                  <a:lnTo>
                    <a:pt x="52703" y="3002"/>
                  </a:lnTo>
                  <a:lnTo>
                    <a:pt x="52643" y="2702"/>
                  </a:lnTo>
                  <a:lnTo>
                    <a:pt x="52643" y="2102"/>
                  </a:lnTo>
                  <a:lnTo>
                    <a:pt x="52883" y="2222"/>
                  </a:lnTo>
                  <a:lnTo>
                    <a:pt x="53063" y="2402"/>
                  </a:lnTo>
                  <a:lnTo>
                    <a:pt x="53063" y="2162"/>
                  </a:lnTo>
                  <a:lnTo>
                    <a:pt x="53003" y="1922"/>
                  </a:lnTo>
                  <a:lnTo>
                    <a:pt x="52883" y="1621"/>
                  </a:lnTo>
                  <a:lnTo>
                    <a:pt x="52763" y="1441"/>
                  </a:lnTo>
                  <a:lnTo>
                    <a:pt x="52402" y="1021"/>
                  </a:lnTo>
                  <a:lnTo>
                    <a:pt x="52102" y="841"/>
                  </a:lnTo>
                  <a:lnTo>
                    <a:pt x="52042" y="781"/>
                  </a:lnTo>
                  <a:lnTo>
                    <a:pt x="51622" y="541"/>
                  </a:lnTo>
                  <a:lnTo>
                    <a:pt x="51082" y="301"/>
                  </a:lnTo>
                  <a:lnTo>
                    <a:pt x="50482" y="181"/>
                  </a:lnTo>
                  <a:lnTo>
                    <a:pt x="49881" y="61"/>
                  </a:lnTo>
                  <a:lnTo>
                    <a:pt x="492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34"/>
          <p:cNvSpPr/>
          <p:nvPr/>
        </p:nvSpPr>
        <p:spPr>
          <a:xfrm>
            <a:off x="4104298" y="3818654"/>
            <a:ext cx="3597055" cy="705782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4"/>
          <p:cNvSpPr txBox="1">
            <a:spLocks noGrp="1"/>
          </p:cNvSpPr>
          <p:nvPr>
            <p:ph type="subTitle" idx="1"/>
          </p:nvPr>
        </p:nvSpPr>
        <p:spPr>
          <a:xfrm>
            <a:off x="4234495" y="3821297"/>
            <a:ext cx="3321337" cy="7031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Wi-Fi Network: </a:t>
            </a:r>
            <a:r>
              <a:rPr lang="en-US" b="1" dirty="0"/>
              <a:t>Hackathon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Password: </a:t>
            </a:r>
            <a:r>
              <a:rPr lang="en-US" b="1" dirty="0" err="1"/>
              <a:t>HylandSoftware</a:t>
            </a:r>
            <a:r>
              <a:rPr lang="en-US" b="1" dirty="0"/>
              <a:t>!</a:t>
            </a:r>
            <a:endParaRPr dirty="0"/>
          </a:p>
        </p:txBody>
      </p:sp>
      <p:sp>
        <p:nvSpPr>
          <p:cNvPr id="269" name="Google Shape;269;p34"/>
          <p:cNvSpPr/>
          <p:nvPr/>
        </p:nvSpPr>
        <p:spPr>
          <a:xfrm>
            <a:off x="2691887" y="2338475"/>
            <a:ext cx="3760226" cy="8142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WELCOME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  <p:sp>
        <p:nvSpPr>
          <p:cNvPr id="270" name="Google Shape;270;p34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2023 </a:t>
            </a:r>
            <a:r>
              <a:rPr lang="en" dirty="0">
                <a:solidFill>
                  <a:srgbClr val="5ADCFF"/>
                </a:solidFill>
              </a:rPr>
              <a:t>Hyland Hackathon</a:t>
            </a:r>
            <a:endParaRPr dirty="0">
              <a:solidFill>
                <a:srgbClr val="5ADCFF"/>
              </a:solidFill>
            </a:endParaRPr>
          </a:p>
        </p:txBody>
      </p:sp>
      <p:sp>
        <p:nvSpPr>
          <p:cNvPr id="33" name="Google Shape;267;p34">
            <a:extLst>
              <a:ext uri="{FF2B5EF4-FFF2-40B4-BE49-F238E27FC236}">
                <a16:creationId xmlns:a16="http://schemas.microsoft.com/office/drawing/2014/main" id="{D8ED028E-A844-4F97-B9AD-405FFF91D698}"/>
              </a:ext>
            </a:extLst>
          </p:cNvPr>
          <p:cNvSpPr/>
          <p:nvPr/>
        </p:nvSpPr>
        <p:spPr>
          <a:xfrm>
            <a:off x="1391603" y="3826852"/>
            <a:ext cx="2415562" cy="705782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68;p34">
            <a:extLst>
              <a:ext uri="{FF2B5EF4-FFF2-40B4-BE49-F238E27FC236}">
                <a16:creationId xmlns:a16="http://schemas.microsoft.com/office/drawing/2014/main" id="{D0FFE5F5-E0FB-4008-A749-05CE4ADEA520}"/>
              </a:ext>
            </a:extLst>
          </p:cNvPr>
          <p:cNvSpPr txBox="1">
            <a:spLocks/>
          </p:cNvSpPr>
          <p:nvPr/>
        </p:nvSpPr>
        <p:spPr>
          <a:xfrm>
            <a:off x="1481218" y="3814187"/>
            <a:ext cx="2287612" cy="703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7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b="1" dirty="0"/>
              <a:t>tinyurl.com/</a:t>
            </a:r>
          </a:p>
          <a:p>
            <a:pPr marL="0" indent="0"/>
            <a:r>
              <a:rPr lang="en-US" b="1" dirty="0"/>
              <a:t>hackhyland2023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of Conduct</a:t>
            </a:r>
            <a:endParaRPr dirty="0"/>
          </a:p>
        </p:txBody>
      </p:sp>
      <p:sp>
        <p:nvSpPr>
          <p:cNvPr id="1211" name="Google Shape;1211;p44"/>
          <p:cNvSpPr txBox="1">
            <a:spLocks noGrp="1"/>
          </p:cNvSpPr>
          <p:nvPr>
            <p:ph type="body" idx="4294967295"/>
          </p:nvPr>
        </p:nvSpPr>
        <p:spPr>
          <a:xfrm>
            <a:off x="720000" y="1573213"/>
            <a:ext cx="7704000" cy="26177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400" dirty="0"/>
              <a:t>We value the participation of each member of the student community and </a:t>
            </a:r>
            <a:r>
              <a:rPr lang="en-US" sz="1400" b="1" u="sng" dirty="0"/>
              <a:t>want all participants to have an enjoyable and fulfilling experience</a:t>
            </a:r>
            <a:r>
              <a:rPr lang="en-US" sz="1400" dirty="0"/>
              <a:t>. Accordingly, all participants are expected </a:t>
            </a:r>
            <a:r>
              <a:rPr lang="en-US" sz="1400" b="1" u="sng" dirty="0"/>
              <a:t>to show respect and courtesy</a:t>
            </a:r>
            <a:r>
              <a:rPr lang="en-US" sz="1400" b="1" dirty="0"/>
              <a:t> </a:t>
            </a:r>
            <a:r>
              <a:rPr lang="en-US" sz="1400" dirty="0"/>
              <a:t>to all other participants throughout the hybrid hackathon.</a:t>
            </a:r>
          </a:p>
          <a:p>
            <a:pPr marL="42860" indent="0">
              <a:buNone/>
            </a:pPr>
            <a:endParaRPr lang="en-US" sz="1400" dirty="0"/>
          </a:p>
          <a:p>
            <a:r>
              <a:rPr lang="en-US" sz="1400" dirty="0"/>
              <a:t>Participants asked to stop any harassing behavior </a:t>
            </a:r>
            <a:r>
              <a:rPr lang="en-US" sz="1400" b="1" u="sng" dirty="0"/>
              <a:t>are expected to comply immediately</a:t>
            </a:r>
            <a:r>
              <a:rPr lang="en-US" sz="1400" dirty="0"/>
              <a:t>. If participants fail to comply, they will be </a:t>
            </a:r>
            <a:r>
              <a:rPr lang="en-US" sz="1400" b="1" u="sng" dirty="0"/>
              <a:t>asked to leave the event</a:t>
            </a:r>
            <a:r>
              <a:rPr lang="en-US" sz="1400" dirty="0"/>
              <a:t>.</a:t>
            </a:r>
          </a:p>
          <a:p>
            <a:pPr marL="42860" indent="0">
              <a:buNone/>
            </a:pPr>
            <a:endParaRPr lang="en-US" sz="1400" dirty="0"/>
          </a:p>
          <a:p>
            <a:r>
              <a:rPr lang="en-US" sz="1400" dirty="0"/>
              <a:t>If a participant engages in behavior that </a:t>
            </a:r>
            <a:r>
              <a:rPr lang="en-US" sz="1400" b="1" u="sng" dirty="0"/>
              <a:t>violates this code of conduct</a:t>
            </a:r>
            <a:r>
              <a:rPr lang="en-US" sz="1400" dirty="0"/>
              <a:t>, the hackathon organizers </a:t>
            </a:r>
            <a:r>
              <a:rPr lang="en-US" sz="1400" b="1" u="sng" dirty="0"/>
              <a:t>will take any action they deem appropriate</a:t>
            </a:r>
            <a:r>
              <a:rPr lang="en-US" sz="14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830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Competiton Rules</a:t>
            </a:r>
            <a:endParaRPr dirty="0"/>
          </a:p>
        </p:txBody>
      </p:sp>
      <p:sp>
        <p:nvSpPr>
          <p:cNvPr id="717" name="Google Shape;717;p40"/>
          <p:cNvSpPr txBox="1">
            <a:spLocks noGrp="1"/>
          </p:cNvSpPr>
          <p:nvPr>
            <p:ph type="title" idx="2"/>
          </p:nvPr>
        </p:nvSpPr>
        <p:spPr>
          <a:xfrm>
            <a:off x="1113138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Fresh Code</a:t>
            </a:r>
            <a:endParaRPr dirty="0"/>
          </a:p>
        </p:txBody>
      </p:sp>
      <p:sp>
        <p:nvSpPr>
          <p:cNvPr id="718" name="Google Shape;718;p40"/>
          <p:cNvSpPr txBox="1">
            <a:spLocks noGrp="1"/>
          </p:cNvSpPr>
          <p:nvPr>
            <p:ph type="title" idx="3"/>
          </p:nvPr>
        </p:nvSpPr>
        <p:spPr>
          <a:xfrm>
            <a:off x="6198463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Ownership</a:t>
            </a:r>
            <a:endParaRPr dirty="0"/>
          </a:p>
        </p:txBody>
      </p:sp>
      <p:sp>
        <p:nvSpPr>
          <p:cNvPr id="719" name="Google Shape;719;p40"/>
          <p:cNvSpPr txBox="1">
            <a:spLocks noGrp="1"/>
          </p:cNvSpPr>
          <p:nvPr>
            <p:ph type="subTitle" idx="1"/>
          </p:nvPr>
        </p:nvSpPr>
        <p:spPr>
          <a:xfrm>
            <a:off x="6198352" y="3372814"/>
            <a:ext cx="2380046" cy="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Teams have full ownership of projects created during the Hackathon</a:t>
            </a:r>
            <a:endParaRPr dirty="0"/>
          </a:p>
        </p:txBody>
      </p:sp>
      <p:sp>
        <p:nvSpPr>
          <p:cNvPr id="720" name="Google Shape;720;p40"/>
          <p:cNvSpPr txBox="1">
            <a:spLocks noGrp="1"/>
          </p:cNvSpPr>
          <p:nvPr>
            <p:ph type="subTitle" idx="4"/>
          </p:nvPr>
        </p:nvSpPr>
        <p:spPr>
          <a:xfrm>
            <a:off x="0" y="3346482"/>
            <a:ext cx="2945650" cy="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Only work created during the Hackathon is allowed to be included in your submission</a:t>
            </a:r>
          </a:p>
        </p:txBody>
      </p:sp>
      <p:sp>
        <p:nvSpPr>
          <p:cNvPr id="721" name="Google Shape;721;p40"/>
          <p:cNvSpPr/>
          <p:nvPr/>
        </p:nvSpPr>
        <p:spPr>
          <a:xfrm>
            <a:off x="3202640" y="3018175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0"/>
          <p:cNvSpPr/>
          <p:nvPr/>
        </p:nvSpPr>
        <p:spPr>
          <a:xfrm>
            <a:off x="4882715" y="3018175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40"/>
          <p:cNvSpPr/>
          <p:nvPr/>
        </p:nvSpPr>
        <p:spPr>
          <a:xfrm>
            <a:off x="2769850" y="1493850"/>
            <a:ext cx="3604200" cy="841200"/>
          </a:xfrm>
          <a:prstGeom prst="roundRect">
            <a:avLst>
              <a:gd name="adj" fmla="val 45845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0"/>
          <p:cNvSpPr txBox="1">
            <a:spLocks noGrp="1"/>
          </p:cNvSpPr>
          <p:nvPr>
            <p:ph type="subTitle" idx="1"/>
          </p:nvPr>
        </p:nvSpPr>
        <p:spPr>
          <a:xfrm>
            <a:off x="3082600" y="1601100"/>
            <a:ext cx="29787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 you develop your project, keep these guidelines in mind</a:t>
            </a:r>
            <a:endParaRPr dirty="0"/>
          </a:p>
        </p:txBody>
      </p:sp>
      <p:cxnSp>
        <p:nvCxnSpPr>
          <p:cNvPr id="736" name="Google Shape;736;p40"/>
          <p:cNvCxnSpPr>
            <a:stCxn id="734" idx="2"/>
            <a:endCxn id="721" idx="0"/>
          </p:cNvCxnSpPr>
          <p:nvPr/>
        </p:nvCxnSpPr>
        <p:spPr>
          <a:xfrm rot="5400000">
            <a:off x="3807850" y="2254050"/>
            <a:ext cx="683100" cy="8451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7" name="Google Shape;737;p40"/>
          <p:cNvCxnSpPr>
            <a:stCxn id="734" idx="2"/>
            <a:endCxn id="722" idx="0"/>
          </p:cNvCxnSpPr>
          <p:nvPr/>
        </p:nvCxnSpPr>
        <p:spPr>
          <a:xfrm rot="-5400000" flipH="1">
            <a:off x="4647850" y="2259150"/>
            <a:ext cx="683100" cy="8349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7666;p76">
            <a:extLst>
              <a:ext uri="{FF2B5EF4-FFF2-40B4-BE49-F238E27FC236}">
                <a16:creationId xmlns:a16="http://schemas.microsoft.com/office/drawing/2014/main" id="{92B9352E-D64B-4FE8-A799-2355C5AE1F05}"/>
              </a:ext>
            </a:extLst>
          </p:cNvPr>
          <p:cNvGrpSpPr/>
          <p:nvPr/>
        </p:nvGrpSpPr>
        <p:grpSpPr>
          <a:xfrm>
            <a:off x="3417199" y="3262983"/>
            <a:ext cx="619302" cy="619302"/>
            <a:chOff x="3271200" y="1435075"/>
            <a:chExt cx="481825" cy="481825"/>
          </a:xfrm>
          <a:solidFill>
            <a:schemeClr val="bg1"/>
          </a:solidFill>
        </p:grpSpPr>
        <p:sp>
          <p:nvSpPr>
            <p:cNvPr id="25" name="Google Shape;7667;p76">
              <a:extLst>
                <a:ext uri="{FF2B5EF4-FFF2-40B4-BE49-F238E27FC236}">
                  <a16:creationId xmlns:a16="http://schemas.microsoft.com/office/drawing/2014/main" id="{3A2157AE-2408-4C07-8D05-BC07A4DBAD38}"/>
                </a:ext>
              </a:extLst>
            </p:cNvPr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7668;p76">
              <a:extLst>
                <a:ext uri="{FF2B5EF4-FFF2-40B4-BE49-F238E27FC236}">
                  <a16:creationId xmlns:a16="http://schemas.microsoft.com/office/drawing/2014/main" id="{B8FD4D1D-C19C-443A-A851-5CDF2467E201}"/>
                </a:ext>
              </a:extLst>
            </p:cNvPr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" name="Google Shape;7762;p76">
            <a:extLst>
              <a:ext uri="{FF2B5EF4-FFF2-40B4-BE49-F238E27FC236}">
                <a16:creationId xmlns:a16="http://schemas.microsoft.com/office/drawing/2014/main" id="{F758EA32-2626-45A0-844F-B604B0A03D21}"/>
              </a:ext>
            </a:extLst>
          </p:cNvPr>
          <p:cNvGrpSpPr/>
          <p:nvPr/>
        </p:nvGrpSpPr>
        <p:grpSpPr>
          <a:xfrm>
            <a:off x="5129887" y="3255240"/>
            <a:ext cx="623199" cy="574069"/>
            <a:chOff x="2682350" y="2643425"/>
            <a:chExt cx="473775" cy="436425"/>
          </a:xfrm>
          <a:solidFill>
            <a:schemeClr val="bg1"/>
          </a:solidFill>
        </p:grpSpPr>
        <p:sp>
          <p:nvSpPr>
            <p:cNvPr id="28" name="Google Shape;7763;p76">
              <a:extLst>
                <a:ext uri="{FF2B5EF4-FFF2-40B4-BE49-F238E27FC236}">
                  <a16:creationId xmlns:a16="http://schemas.microsoft.com/office/drawing/2014/main" id="{907CBD45-23C5-48CA-BE57-B26CC96DAD58}"/>
                </a:ext>
              </a:extLst>
            </p:cNvPr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7764;p76">
              <a:extLst>
                <a:ext uri="{FF2B5EF4-FFF2-40B4-BE49-F238E27FC236}">
                  <a16:creationId xmlns:a16="http://schemas.microsoft.com/office/drawing/2014/main" id="{3F5D338D-0E69-4496-87E0-BE6045694036}"/>
                </a:ext>
              </a:extLst>
            </p:cNvPr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7765;p76">
              <a:extLst>
                <a:ext uri="{FF2B5EF4-FFF2-40B4-BE49-F238E27FC236}">
                  <a16:creationId xmlns:a16="http://schemas.microsoft.com/office/drawing/2014/main" id="{C688EE8B-67FC-4A38-8DD8-C94669995522}"/>
                </a:ext>
              </a:extLst>
            </p:cNvPr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7766;p76">
              <a:extLst>
                <a:ext uri="{FF2B5EF4-FFF2-40B4-BE49-F238E27FC236}">
                  <a16:creationId xmlns:a16="http://schemas.microsoft.com/office/drawing/2014/main" id="{777F85EE-2DD7-4E0F-B921-63218BDF5A9D}"/>
                </a:ext>
              </a:extLst>
            </p:cNvPr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7767;p76">
              <a:extLst>
                <a:ext uri="{FF2B5EF4-FFF2-40B4-BE49-F238E27FC236}">
                  <a16:creationId xmlns:a16="http://schemas.microsoft.com/office/drawing/2014/main" id="{1C8B6D72-19D6-4F08-940E-A7E73E351EDF}"/>
                </a:ext>
              </a:extLst>
            </p:cNvPr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7768;p76">
              <a:extLst>
                <a:ext uri="{FF2B5EF4-FFF2-40B4-BE49-F238E27FC236}">
                  <a16:creationId xmlns:a16="http://schemas.microsoft.com/office/drawing/2014/main" id="{FACB6B65-EED1-485F-9B44-46063B502389}"/>
                </a:ext>
              </a:extLst>
            </p:cNvPr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7769;p76">
              <a:extLst>
                <a:ext uri="{FF2B5EF4-FFF2-40B4-BE49-F238E27FC236}">
                  <a16:creationId xmlns:a16="http://schemas.microsoft.com/office/drawing/2014/main" id="{61BDBC02-37A0-41EE-97A4-EA8CFF9481FB}"/>
                </a:ext>
              </a:extLst>
            </p:cNvPr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Judging Criteria</a:t>
            </a:r>
            <a:endParaRPr dirty="0"/>
          </a:p>
        </p:txBody>
      </p:sp>
      <p:sp>
        <p:nvSpPr>
          <p:cNvPr id="1747" name="Google Shape;1747;p51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Does your code work as intended?</a:t>
            </a:r>
            <a:endParaRPr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Innovation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 your project new and cutting-edge?</a:t>
            </a:r>
            <a:endParaRPr dirty="0"/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4631636" y="1444800"/>
            <a:ext cx="208752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Interface</a:t>
            </a:r>
            <a:endParaRPr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 your product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user-friendly? </a:t>
            </a:r>
            <a:endParaRPr dirty="0"/>
          </a:p>
        </p:txBody>
      </p:sp>
      <p:sp>
        <p:nvSpPr>
          <p:cNvPr id="1752" name="Google Shape;1752;p51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Quality</a:t>
            </a:r>
            <a:endParaRPr dirty="0"/>
          </a:p>
        </p:txBody>
      </p:sp>
      <p:sp>
        <p:nvSpPr>
          <p:cNvPr id="1753" name="Google Shape;1753;p51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</a:t>
            </a:r>
            <a:endParaRPr dirty="0"/>
          </a:p>
        </p:txBody>
      </p:sp>
      <p:sp>
        <p:nvSpPr>
          <p:cNvPr id="1754" name="Google Shape;1754;p51"/>
          <p:cNvSpPr txBox="1">
            <a:spLocks noGrp="1"/>
          </p:cNvSpPr>
          <p:nvPr>
            <p:ph type="subTitle" idx="8"/>
          </p:nvPr>
        </p:nvSpPr>
        <p:spPr>
          <a:xfrm>
            <a:off x="4512376" y="3349023"/>
            <a:ext cx="2206778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Does your solution make a positive difference?</a:t>
            </a:r>
            <a:endParaRPr dirty="0"/>
          </a:p>
        </p:txBody>
      </p:sp>
      <p:sp>
        <p:nvSpPr>
          <p:cNvPr id="1755" name="Google Shape;1755;p51"/>
          <p:cNvSpPr/>
          <p:nvPr/>
        </p:nvSpPr>
        <p:spPr>
          <a:xfrm>
            <a:off x="11480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51"/>
          <p:cNvSpPr/>
          <p:nvPr/>
        </p:nvSpPr>
        <p:spPr>
          <a:xfrm>
            <a:off x="11480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69477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51"/>
          <p:cNvSpPr/>
          <p:nvPr/>
        </p:nvSpPr>
        <p:spPr>
          <a:xfrm>
            <a:off x="69477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18B5FD-F6B1-409C-870A-F2B0FE73E4E5}"/>
              </a:ext>
            </a:extLst>
          </p:cNvPr>
          <p:cNvSpPr txBox="1"/>
          <p:nvPr/>
        </p:nvSpPr>
        <p:spPr>
          <a:xfrm>
            <a:off x="1239253" y="1698421"/>
            <a:ext cx="8476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💡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785AE6-D119-47FF-ABA3-329C548F4D51}"/>
              </a:ext>
            </a:extLst>
          </p:cNvPr>
          <p:cNvSpPr txBox="1"/>
          <p:nvPr/>
        </p:nvSpPr>
        <p:spPr>
          <a:xfrm>
            <a:off x="1239248" y="3074814"/>
            <a:ext cx="8476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📈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8CCB83C-24AC-4D6D-816C-AECCB4C47292}"/>
              </a:ext>
            </a:extLst>
          </p:cNvPr>
          <p:cNvSpPr txBox="1"/>
          <p:nvPr/>
        </p:nvSpPr>
        <p:spPr>
          <a:xfrm>
            <a:off x="7047993" y="1675321"/>
            <a:ext cx="8476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📱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B4B163-3B74-4644-9B9E-DEA839CF6E44}"/>
              </a:ext>
            </a:extLst>
          </p:cNvPr>
          <p:cNvSpPr txBox="1"/>
          <p:nvPr/>
        </p:nvSpPr>
        <p:spPr>
          <a:xfrm>
            <a:off x="7042933" y="3074814"/>
            <a:ext cx="8476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🤍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38"/>
          <p:cNvGrpSpPr/>
          <p:nvPr/>
        </p:nvGrpSpPr>
        <p:grpSpPr>
          <a:xfrm>
            <a:off x="2963669" y="1012436"/>
            <a:ext cx="3216669" cy="2259492"/>
            <a:chOff x="4191900" y="3026300"/>
            <a:chExt cx="2476075" cy="1739275"/>
          </a:xfrm>
        </p:grpSpPr>
        <p:sp>
          <p:nvSpPr>
            <p:cNvPr id="316" name="Google Shape;316;p38"/>
            <p:cNvSpPr/>
            <p:nvPr/>
          </p:nvSpPr>
          <p:spPr>
            <a:xfrm>
              <a:off x="4287950" y="3095350"/>
              <a:ext cx="2380025" cy="1670225"/>
            </a:xfrm>
            <a:custGeom>
              <a:avLst/>
              <a:gdLst/>
              <a:ahLst/>
              <a:cxnLst/>
              <a:rect l="l" t="t" r="r" b="b"/>
              <a:pathLst>
                <a:path w="95201" h="66809" extrusionOk="0">
                  <a:moveTo>
                    <a:pt x="67829" y="0"/>
                  </a:moveTo>
                  <a:lnTo>
                    <a:pt x="0" y="63868"/>
                  </a:lnTo>
                  <a:lnTo>
                    <a:pt x="95201" y="66809"/>
                  </a:lnTo>
                  <a:lnTo>
                    <a:pt x="678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4304450" y="4474425"/>
              <a:ext cx="798375" cy="42050"/>
            </a:xfrm>
            <a:custGeom>
              <a:avLst/>
              <a:gdLst/>
              <a:ahLst/>
              <a:cxnLst/>
              <a:rect l="l" t="t" r="r" b="b"/>
              <a:pathLst>
                <a:path w="31935" h="1682" extrusionOk="0">
                  <a:moveTo>
                    <a:pt x="1801" y="1"/>
                  </a:moveTo>
                  <a:lnTo>
                    <a:pt x="0" y="1682"/>
                  </a:lnTo>
                  <a:lnTo>
                    <a:pt x="31034" y="1682"/>
                  </a:lnTo>
                  <a:lnTo>
                    <a:pt x="31694" y="781"/>
                  </a:lnTo>
                  <a:lnTo>
                    <a:pt x="31874" y="361"/>
                  </a:lnTo>
                  <a:lnTo>
                    <a:pt x="3193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4191900" y="4615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30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4480025" y="4297350"/>
              <a:ext cx="721825" cy="52550"/>
            </a:xfrm>
            <a:custGeom>
              <a:avLst/>
              <a:gdLst/>
              <a:ahLst/>
              <a:cxnLst/>
              <a:rect l="l" t="t" r="r" b="b"/>
              <a:pathLst>
                <a:path w="28873" h="2102" extrusionOk="0">
                  <a:moveTo>
                    <a:pt x="2281" y="1"/>
                  </a:moveTo>
                  <a:lnTo>
                    <a:pt x="0" y="2102"/>
                  </a:lnTo>
                  <a:lnTo>
                    <a:pt x="26112" y="2102"/>
                  </a:lnTo>
                  <a:lnTo>
                    <a:pt x="26532" y="1802"/>
                  </a:lnTo>
                  <a:lnTo>
                    <a:pt x="27012" y="1441"/>
                  </a:lnTo>
                  <a:lnTo>
                    <a:pt x="27672" y="901"/>
                  </a:lnTo>
                  <a:lnTo>
                    <a:pt x="27852" y="661"/>
                  </a:lnTo>
                  <a:lnTo>
                    <a:pt x="28093" y="481"/>
                  </a:lnTo>
                  <a:lnTo>
                    <a:pt x="28333" y="301"/>
                  </a:lnTo>
                  <a:lnTo>
                    <a:pt x="28573" y="121"/>
                  </a:lnTo>
                  <a:lnTo>
                    <a:pt x="2887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5793100" y="3784125"/>
              <a:ext cx="192100" cy="193625"/>
            </a:xfrm>
            <a:custGeom>
              <a:avLst/>
              <a:gdLst/>
              <a:ahLst/>
              <a:cxnLst/>
              <a:rect l="l" t="t" r="r" b="b"/>
              <a:pathLst>
                <a:path w="7684" h="7745" extrusionOk="0">
                  <a:moveTo>
                    <a:pt x="360" y="1"/>
                  </a:moveTo>
                  <a:lnTo>
                    <a:pt x="0" y="61"/>
                  </a:lnTo>
                  <a:lnTo>
                    <a:pt x="0" y="421"/>
                  </a:lnTo>
                  <a:lnTo>
                    <a:pt x="60" y="841"/>
                  </a:lnTo>
                  <a:lnTo>
                    <a:pt x="120" y="1141"/>
                  </a:lnTo>
                  <a:lnTo>
                    <a:pt x="300" y="1502"/>
                  </a:lnTo>
                  <a:lnTo>
                    <a:pt x="600" y="1982"/>
                  </a:lnTo>
                  <a:lnTo>
                    <a:pt x="900" y="2462"/>
                  </a:lnTo>
                  <a:lnTo>
                    <a:pt x="1261" y="2882"/>
                  </a:lnTo>
                  <a:lnTo>
                    <a:pt x="1501" y="3302"/>
                  </a:lnTo>
                  <a:lnTo>
                    <a:pt x="1561" y="3422"/>
                  </a:lnTo>
                  <a:lnTo>
                    <a:pt x="2281" y="4083"/>
                  </a:lnTo>
                  <a:lnTo>
                    <a:pt x="2821" y="4683"/>
                  </a:lnTo>
                  <a:lnTo>
                    <a:pt x="3361" y="5343"/>
                  </a:lnTo>
                  <a:lnTo>
                    <a:pt x="3421" y="5463"/>
                  </a:lnTo>
                  <a:lnTo>
                    <a:pt x="3421" y="5583"/>
                  </a:lnTo>
                  <a:lnTo>
                    <a:pt x="3301" y="5823"/>
                  </a:lnTo>
                  <a:lnTo>
                    <a:pt x="3181" y="6064"/>
                  </a:lnTo>
                  <a:lnTo>
                    <a:pt x="3121" y="6304"/>
                  </a:lnTo>
                  <a:lnTo>
                    <a:pt x="3121" y="6484"/>
                  </a:lnTo>
                  <a:lnTo>
                    <a:pt x="3121" y="6664"/>
                  </a:lnTo>
                  <a:lnTo>
                    <a:pt x="3301" y="7024"/>
                  </a:lnTo>
                  <a:lnTo>
                    <a:pt x="3482" y="7384"/>
                  </a:lnTo>
                  <a:lnTo>
                    <a:pt x="3542" y="7564"/>
                  </a:lnTo>
                  <a:lnTo>
                    <a:pt x="3542" y="7744"/>
                  </a:lnTo>
                  <a:lnTo>
                    <a:pt x="7683" y="7744"/>
                  </a:lnTo>
                  <a:lnTo>
                    <a:pt x="7383" y="6544"/>
                  </a:lnTo>
                  <a:lnTo>
                    <a:pt x="7263" y="6004"/>
                  </a:lnTo>
                  <a:lnTo>
                    <a:pt x="7083" y="5583"/>
                  </a:lnTo>
                  <a:lnTo>
                    <a:pt x="6963" y="5343"/>
                  </a:lnTo>
                  <a:lnTo>
                    <a:pt x="6783" y="5103"/>
                  </a:lnTo>
                  <a:lnTo>
                    <a:pt x="6003" y="4143"/>
                  </a:lnTo>
                  <a:lnTo>
                    <a:pt x="4082" y="1442"/>
                  </a:lnTo>
                  <a:lnTo>
                    <a:pt x="3782" y="1201"/>
                  </a:lnTo>
                  <a:lnTo>
                    <a:pt x="3361" y="961"/>
                  </a:lnTo>
                  <a:lnTo>
                    <a:pt x="2821" y="721"/>
                  </a:lnTo>
                  <a:lnTo>
                    <a:pt x="2161" y="481"/>
                  </a:lnTo>
                  <a:lnTo>
                    <a:pt x="1501" y="241"/>
                  </a:lnTo>
                  <a:lnTo>
                    <a:pt x="900" y="12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6061700" y="4000225"/>
              <a:ext cx="235625" cy="30050"/>
            </a:xfrm>
            <a:custGeom>
              <a:avLst/>
              <a:gdLst/>
              <a:ahLst/>
              <a:cxnLst/>
              <a:rect l="l" t="t" r="r" b="b"/>
              <a:pathLst>
                <a:path w="9425" h="1202" extrusionOk="0">
                  <a:moveTo>
                    <a:pt x="481" y="1"/>
                  </a:moveTo>
                  <a:lnTo>
                    <a:pt x="481" y="361"/>
                  </a:lnTo>
                  <a:lnTo>
                    <a:pt x="421" y="721"/>
                  </a:lnTo>
                  <a:lnTo>
                    <a:pt x="241" y="961"/>
                  </a:lnTo>
                  <a:lnTo>
                    <a:pt x="1" y="1201"/>
                  </a:lnTo>
                  <a:lnTo>
                    <a:pt x="9425" y="1201"/>
                  </a:lnTo>
                  <a:lnTo>
                    <a:pt x="894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5853125" y="4000225"/>
              <a:ext cx="198100" cy="30050"/>
            </a:xfrm>
            <a:custGeom>
              <a:avLst/>
              <a:gdLst/>
              <a:ahLst/>
              <a:cxnLst/>
              <a:rect l="l" t="t" r="r" b="b"/>
              <a:pathLst>
                <a:path w="7924" h="1202" extrusionOk="0">
                  <a:moveTo>
                    <a:pt x="900" y="1"/>
                  </a:moveTo>
                  <a:lnTo>
                    <a:pt x="420" y="601"/>
                  </a:lnTo>
                  <a:lnTo>
                    <a:pt x="180" y="841"/>
                  </a:lnTo>
                  <a:lnTo>
                    <a:pt x="0" y="1201"/>
                  </a:lnTo>
                  <a:lnTo>
                    <a:pt x="7923" y="1201"/>
                  </a:lnTo>
                  <a:lnTo>
                    <a:pt x="7683" y="961"/>
                  </a:lnTo>
                  <a:lnTo>
                    <a:pt x="7503" y="721"/>
                  </a:lnTo>
                  <a:lnTo>
                    <a:pt x="7203" y="1"/>
                  </a:lnTo>
                  <a:lnTo>
                    <a:pt x="6003" y="1"/>
                  </a:lnTo>
                  <a:lnTo>
                    <a:pt x="6183" y="361"/>
                  </a:lnTo>
                  <a:lnTo>
                    <a:pt x="6303" y="721"/>
                  </a:lnTo>
                  <a:lnTo>
                    <a:pt x="6063" y="601"/>
                  </a:lnTo>
                  <a:lnTo>
                    <a:pt x="5883" y="481"/>
                  </a:lnTo>
                  <a:lnTo>
                    <a:pt x="5702" y="241"/>
                  </a:lnTo>
                  <a:lnTo>
                    <a:pt x="55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4820675" y="4000225"/>
              <a:ext cx="732325" cy="30050"/>
            </a:xfrm>
            <a:custGeom>
              <a:avLst/>
              <a:gdLst/>
              <a:ahLst/>
              <a:cxnLst/>
              <a:rect l="l" t="t" r="r" b="b"/>
              <a:pathLst>
                <a:path w="29293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28753" y="1201"/>
                  </a:lnTo>
                  <a:lnTo>
                    <a:pt x="28933" y="601"/>
                  </a:lnTo>
                  <a:lnTo>
                    <a:pt x="2929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5233350" y="4297350"/>
              <a:ext cx="79550" cy="16550"/>
            </a:xfrm>
            <a:custGeom>
              <a:avLst/>
              <a:gdLst/>
              <a:ahLst/>
              <a:cxnLst/>
              <a:rect l="l" t="t" r="r" b="b"/>
              <a:pathLst>
                <a:path w="3182" h="662" extrusionOk="0">
                  <a:moveTo>
                    <a:pt x="0" y="1"/>
                  </a:moveTo>
                  <a:lnTo>
                    <a:pt x="661" y="241"/>
                  </a:lnTo>
                  <a:lnTo>
                    <a:pt x="1261" y="481"/>
                  </a:lnTo>
                  <a:lnTo>
                    <a:pt x="1621" y="601"/>
                  </a:lnTo>
                  <a:lnTo>
                    <a:pt x="1921" y="661"/>
                  </a:lnTo>
                  <a:lnTo>
                    <a:pt x="2221" y="601"/>
                  </a:lnTo>
                  <a:lnTo>
                    <a:pt x="2521" y="481"/>
                  </a:lnTo>
                  <a:lnTo>
                    <a:pt x="2822" y="30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5862125" y="4154800"/>
              <a:ext cx="36025" cy="10525"/>
            </a:xfrm>
            <a:custGeom>
              <a:avLst/>
              <a:gdLst/>
              <a:ahLst/>
              <a:cxnLst/>
              <a:rect l="l" t="t" r="r" b="b"/>
              <a:pathLst>
                <a:path w="1441" h="421" extrusionOk="0">
                  <a:moveTo>
                    <a:pt x="60" y="0"/>
                  </a:moveTo>
                  <a:lnTo>
                    <a:pt x="0" y="42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4766650" y="4051250"/>
              <a:ext cx="771350" cy="30050"/>
            </a:xfrm>
            <a:custGeom>
              <a:avLst/>
              <a:gdLst/>
              <a:ahLst/>
              <a:cxnLst/>
              <a:rect l="l" t="t" r="r" b="b"/>
              <a:pathLst>
                <a:path w="30854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30854" y="1201"/>
                  </a:lnTo>
                  <a:lnTo>
                    <a:pt x="3085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5389425" y="4297350"/>
              <a:ext cx="193600" cy="52550"/>
            </a:xfrm>
            <a:custGeom>
              <a:avLst/>
              <a:gdLst/>
              <a:ahLst/>
              <a:cxnLst/>
              <a:rect l="l" t="t" r="r" b="b"/>
              <a:pathLst>
                <a:path w="7744" h="2102" extrusionOk="0">
                  <a:moveTo>
                    <a:pt x="120" y="1"/>
                  </a:moveTo>
                  <a:lnTo>
                    <a:pt x="60" y="421"/>
                  </a:lnTo>
                  <a:lnTo>
                    <a:pt x="0" y="841"/>
                  </a:lnTo>
                  <a:lnTo>
                    <a:pt x="60" y="1261"/>
                  </a:lnTo>
                  <a:lnTo>
                    <a:pt x="180" y="1621"/>
                  </a:lnTo>
                  <a:lnTo>
                    <a:pt x="300" y="1922"/>
                  </a:lnTo>
                  <a:lnTo>
                    <a:pt x="480" y="2102"/>
                  </a:lnTo>
                  <a:lnTo>
                    <a:pt x="3181" y="2102"/>
                  </a:lnTo>
                  <a:lnTo>
                    <a:pt x="4562" y="1561"/>
                  </a:lnTo>
                  <a:lnTo>
                    <a:pt x="5222" y="1381"/>
                  </a:lnTo>
                  <a:lnTo>
                    <a:pt x="5883" y="1261"/>
                  </a:lnTo>
                  <a:lnTo>
                    <a:pt x="774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6522400" y="4693525"/>
              <a:ext cx="48050" cy="1525"/>
            </a:xfrm>
            <a:custGeom>
              <a:avLst/>
              <a:gdLst/>
              <a:ahLst/>
              <a:cxnLst/>
              <a:rect l="l" t="t" r="r" b="b"/>
              <a:pathLst>
                <a:path w="1922" h="61" extrusionOk="0">
                  <a:moveTo>
                    <a:pt x="1" y="1"/>
                  </a:moveTo>
                  <a:lnTo>
                    <a:pt x="1921" y="61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5665525" y="4051250"/>
              <a:ext cx="115575" cy="30050"/>
            </a:xfrm>
            <a:custGeom>
              <a:avLst/>
              <a:gdLst/>
              <a:ahLst/>
              <a:cxnLst/>
              <a:rect l="l" t="t" r="r" b="b"/>
              <a:pathLst>
                <a:path w="4623" h="1202" extrusionOk="0">
                  <a:moveTo>
                    <a:pt x="2462" y="1"/>
                  </a:moveTo>
                  <a:lnTo>
                    <a:pt x="1802" y="181"/>
                  </a:lnTo>
                  <a:lnTo>
                    <a:pt x="1441" y="241"/>
                  </a:lnTo>
                  <a:lnTo>
                    <a:pt x="1021" y="421"/>
                  </a:lnTo>
                  <a:lnTo>
                    <a:pt x="781" y="601"/>
                  </a:lnTo>
                  <a:lnTo>
                    <a:pt x="481" y="781"/>
                  </a:lnTo>
                  <a:lnTo>
                    <a:pt x="1" y="1201"/>
                  </a:lnTo>
                  <a:lnTo>
                    <a:pt x="4623" y="1201"/>
                  </a:lnTo>
                  <a:lnTo>
                    <a:pt x="4323" y="841"/>
                  </a:lnTo>
                  <a:lnTo>
                    <a:pt x="3902" y="54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5614500" y="4102275"/>
              <a:ext cx="169600" cy="30025"/>
            </a:xfrm>
            <a:custGeom>
              <a:avLst/>
              <a:gdLst/>
              <a:ahLst/>
              <a:cxnLst/>
              <a:rect l="l" t="t" r="r" b="b"/>
              <a:pathLst>
                <a:path w="6784" h="1201" extrusionOk="0">
                  <a:moveTo>
                    <a:pt x="1" y="0"/>
                  </a:moveTo>
                  <a:lnTo>
                    <a:pt x="1" y="301"/>
                  </a:lnTo>
                  <a:lnTo>
                    <a:pt x="1" y="601"/>
                  </a:lnTo>
                  <a:lnTo>
                    <a:pt x="181" y="1201"/>
                  </a:lnTo>
                  <a:lnTo>
                    <a:pt x="6724" y="1201"/>
                  </a:lnTo>
                  <a:lnTo>
                    <a:pt x="6724" y="601"/>
                  </a:lnTo>
                  <a:lnTo>
                    <a:pt x="6784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4876200" y="3026300"/>
              <a:ext cx="1400125" cy="951450"/>
            </a:xfrm>
            <a:custGeom>
              <a:avLst/>
              <a:gdLst/>
              <a:ahLst/>
              <a:cxnLst/>
              <a:rect l="l" t="t" r="r" b="b"/>
              <a:pathLst>
                <a:path w="56005" h="38058" extrusionOk="0">
                  <a:moveTo>
                    <a:pt x="40398" y="1"/>
                  </a:moveTo>
                  <a:lnTo>
                    <a:pt x="0" y="38057"/>
                  </a:lnTo>
                  <a:lnTo>
                    <a:pt x="27672" y="38057"/>
                  </a:lnTo>
                  <a:lnTo>
                    <a:pt x="28092" y="37517"/>
                  </a:lnTo>
                  <a:lnTo>
                    <a:pt x="28513" y="36917"/>
                  </a:lnTo>
                  <a:lnTo>
                    <a:pt x="28873" y="36317"/>
                  </a:lnTo>
                  <a:lnTo>
                    <a:pt x="29053" y="35716"/>
                  </a:lnTo>
                  <a:lnTo>
                    <a:pt x="28092" y="34996"/>
                  </a:lnTo>
                  <a:lnTo>
                    <a:pt x="27852" y="34696"/>
                  </a:lnTo>
                  <a:lnTo>
                    <a:pt x="27552" y="34276"/>
                  </a:lnTo>
                  <a:lnTo>
                    <a:pt x="26952" y="33315"/>
                  </a:lnTo>
                  <a:lnTo>
                    <a:pt x="26352" y="32295"/>
                  </a:lnTo>
                  <a:lnTo>
                    <a:pt x="25991" y="31815"/>
                  </a:lnTo>
                  <a:lnTo>
                    <a:pt x="25631" y="31334"/>
                  </a:lnTo>
                  <a:lnTo>
                    <a:pt x="25211" y="30914"/>
                  </a:lnTo>
                  <a:lnTo>
                    <a:pt x="24791" y="30554"/>
                  </a:lnTo>
                  <a:lnTo>
                    <a:pt x="24311" y="30314"/>
                  </a:lnTo>
                  <a:lnTo>
                    <a:pt x="23770" y="30074"/>
                  </a:lnTo>
                  <a:lnTo>
                    <a:pt x="23230" y="30014"/>
                  </a:lnTo>
                  <a:lnTo>
                    <a:pt x="22570" y="30014"/>
                  </a:lnTo>
                  <a:lnTo>
                    <a:pt x="21910" y="30134"/>
                  </a:lnTo>
                  <a:lnTo>
                    <a:pt x="21189" y="30434"/>
                  </a:lnTo>
                  <a:lnTo>
                    <a:pt x="20709" y="30674"/>
                  </a:lnTo>
                  <a:lnTo>
                    <a:pt x="20289" y="30914"/>
                  </a:lnTo>
                  <a:lnTo>
                    <a:pt x="20049" y="31034"/>
                  </a:lnTo>
                  <a:lnTo>
                    <a:pt x="19869" y="31034"/>
                  </a:lnTo>
                  <a:lnTo>
                    <a:pt x="19629" y="30974"/>
                  </a:lnTo>
                  <a:lnTo>
                    <a:pt x="19509" y="30794"/>
                  </a:lnTo>
                  <a:lnTo>
                    <a:pt x="19449" y="30674"/>
                  </a:lnTo>
                  <a:lnTo>
                    <a:pt x="19088" y="30794"/>
                  </a:lnTo>
                  <a:lnTo>
                    <a:pt x="18728" y="30914"/>
                  </a:lnTo>
                  <a:lnTo>
                    <a:pt x="17648" y="31454"/>
                  </a:lnTo>
                  <a:lnTo>
                    <a:pt x="17048" y="31695"/>
                  </a:lnTo>
                  <a:lnTo>
                    <a:pt x="16507" y="31815"/>
                  </a:lnTo>
                  <a:lnTo>
                    <a:pt x="15967" y="31875"/>
                  </a:lnTo>
                  <a:lnTo>
                    <a:pt x="15487" y="31815"/>
                  </a:lnTo>
                  <a:lnTo>
                    <a:pt x="14527" y="31755"/>
                  </a:lnTo>
                  <a:lnTo>
                    <a:pt x="13506" y="31755"/>
                  </a:lnTo>
                  <a:lnTo>
                    <a:pt x="13326" y="31815"/>
                  </a:lnTo>
                  <a:lnTo>
                    <a:pt x="13026" y="32235"/>
                  </a:lnTo>
                  <a:lnTo>
                    <a:pt x="12606" y="32715"/>
                  </a:lnTo>
                  <a:lnTo>
                    <a:pt x="12366" y="32895"/>
                  </a:lnTo>
                  <a:lnTo>
                    <a:pt x="12186" y="33075"/>
                  </a:lnTo>
                  <a:lnTo>
                    <a:pt x="12065" y="33135"/>
                  </a:lnTo>
                  <a:lnTo>
                    <a:pt x="11885" y="33195"/>
                  </a:lnTo>
                  <a:lnTo>
                    <a:pt x="11645" y="33255"/>
                  </a:lnTo>
                  <a:lnTo>
                    <a:pt x="11465" y="33195"/>
                  </a:lnTo>
                  <a:lnTo>
                    <a:pt x="11345" y="33135"/>
                  </a:lnTo>
                  <a:lnTo>
                    <a:pt x="11765" y="32475"/>
                  </a:lnTo>
                  <a:lnTo>
                    <a:pt x="11885" y="32295"/>
                  </a:lnTo>
                  <a:lnTo>
                    <a:pt x="11885" y="32115"/>
                  </a:lnTo>
                  <a:lnTo>
                    <a:pt x="11945" y="31935"/>
                  </a:lnTo>
                  <a:lnTo>
                    <a:pt x="11885" y="31755"/>
                  </a:lnTo>
                  <a:lnTo>
                    <a:pt x="11825" y="31634"/>
                  </a:lnTo>
                  <a:lnTo>
                    <a:pt x="11525" y="31634"/>
                  </a:lnTo>
                  <a:lnTo>
                    <a:pt x="11285" y="31695"/>
                  </a:lnTo>
                  <a:lnTo>
                    <a:pt x="10985" y="31815"/>
                  </a:lnTo>
                  <a:lnTo>
                    <a:pt x="10385" y="32115"/>
                  </a:lnTo>
                  <a:lnTo>
                    <a:pt x="9905" y="32355"/>
                  </a:lnTo>
                  <a:lnTo>
                    <a:pt x="9845" y="32415"/>
                  </a:lnTo>
                  <a:lnTo>
                    <a:pt x="9544" y="32235"/>
                  </a:lnTo>
                  <a:lnTo>
                    <a:pt x="9424" y="32055"/>
                  </a:lnTo>
                  <a:lnTo>
                    <a:pt x="9424" y="31935"/>
                  </a:lnTo>
                  <a:lnTo>
                    <a:pt x="9424" y="31755"/>
                  </a:lnTo>
                  <a:lnTo>
                    <a:pt x="9544" y="31574"/>
                  </a:lnTo>
                  <a:lnTo>
                    <a:pt x="9664" y="31394"/>
                  </a:lnTo>
                  <a:lnTo>
                    <a:pt x="9965" y="31154"/>
                  </a:lnTo>
                  <a:lnTo>
                    <a:pt x="10325" y="30914"/>
                  </a:lnTo>
                  <a:lnTo>
                    <a:pt x="10685" y="30794"/>
                  </a:lnTo>
                  <a:lnTo>
                    <a:pt x="10985" y="30734"/>
                  </a:lnTo>
                  <a:lnTo>
                    <a:pt x="11525" y="30794"/>
                  </a:lnTo>
                  <a:lnTo>
                    <a:pt x="11885" y="30794"/>
                  </a:lnTo>
                  <a:lnTo>
                    <a:pt x="12246" y="30734"/>
                  </a:lnTo>
                  <a:lnTo>
                    <a:pt x="12666" y="30614"/>
                  </a:lnTo>
                  <a:lnTo>
                    <a:pt x="13206" y="30374"/>
                  </a:lnTo>
                  <a:lnTo>
                    <a:pt x="13686" y="30134"/>
                  </a:lnTo>
                  <a:lnTo>
                    <a:pt x="14286" y="29894"/>
                  </a:lnTo>
                  <a:lnTo>
                    <a:pt x="14887" y="29654"/>
                  </a:lnTo>
                  <a:lnTo>
                    <a:pt x="16147" y="29293"/>
                  </a:lnTo>
                  <a:lnTo>
                    <a:pt x="17828" y="28813"/>
                  </a:lnTo>
                  <a:lnTo>
                    <a:pt x="18548" y="28573"/>
                  </a:lnTo>
                  <a:lnTo>
                    <a:pt x="19269" y="28273"/>
                  </a:lnTo>
                  <a:lnTo>
                    <a:pt x="19569" y="28093"/>
                  </a:lnTo>
                  <a:lnTo>
                    <a:pt x="19929" y="27913"/>
                  </a:lnTo>
                  <a:lnTo>
                    <a:pt x="20529" y="27433"/>
                  </a:lnTo>
                  <a:lnTo>
                    <a:pt x="21129" y="26892"/>
                  </a:lnTo>
                  <a:lnTo>
                    <a:pt x="21429" y="26712"/>
                  </a:lnTo>
                  <a:lnTo>
                    <a:pt x="21790" y="26532"/>
                  </a:lnTo>
                  <a:lnTo>
                    <a:pt x="22330" y="26292"/>
                  </a:lnTo>
                  <a:lnTo>
                    <a:pt x="22930" y="26112"/>
                  </a:lnTo>
                  <a:lnTo>
                    <a:pt x="24251" y="25812"/>
                  </a:lnTo>
                  <a:lnTo>
                    <a:pt x="25631" y="25452"/>
                  </a:lnTo>
                  <a:lnTo>
                    <a:pt x="26292" y="25212"/>
                  </a:lnTo>
                  <a:lnTo>
                    <a:pt x="26952" y="24972"/>
                  </a:lnTo>
                  <a:lnTo>
                    <a:pt x="27552" y="24611"/>
                  </a:lnTo>
                  <a:lnTo>
                    <a:pt x="27432" y="24071"/>
                  </a:lnTo>
                  <a:lnTo>
                    <a:pt x="27252" y="23591"/>
                  </a:lnTo>
                  <a:lnTo>
                    <a:pt x="26832" y="22751"/>
                  </a:lnTo>
                  <a:lnTo>
                    <a:pt x="26592" y="22150"/>
                  </a:lnTo>
                  <a:lnTo>
                    <a:pt x="26532" y="21610"/>
                  </a:lnTo>
                  <a:lnTo>
                    <a:pt x="26532" y="21130"/>
                  </a:lnTo>
                  <a:lnTo>
                    <a:pt x="26652" y="20650"/>
                  </a:lnTo>
                  <a:lnTo>
                    <a:pt x="26832" y="20230"/>
                  </a:lnTo>
                  <a:lnTo>
                    <a:pt x="27132" y="19809"/>
                  </a:lnTo>
                  <a:lnTo>
                    <a:pt x="27432" y="19509"/>
                  </a:lnTo>
                  <a:lnTo>
                    <a:pt x="27792" y="19329"/>
                  </a:lnTo>
                  <a:lnTo>
                    <a:pt x="28212" y="19149"/>
                  </a:lnTo>
                  <a:lnTo>
                    <a:pt x="28693" y="19089"/>
                  </a:lnTo>
                  <a:lnTo>
                    <a:pt x="29833" y="19089"/>
                  </a:lnTo>
                  <a:lnTo>
                    <a:pt x="30373" y="19209"/>
                  </a:lnTo>
                  <a:lnTo>
                    <a:pt x="30914" y="19329"/>
                  </a:lnTo>
                  <a:lnTo>
                    <a:pt x="31394" y="19509"/>
                  </a:lnTo>
                  <a:lnTo>
                    <a:pt x="31814" y="19749"/>
                  </a:lnTo>
                  <a:lnTo>
                    <a:pt x="31994" y="19869"/>
                  </a:lnTo>
                  <a:lnTo>
                    <a:pt x="32354" y="20230"/>
                  </a:lnTo>
                  <a:lnTo>
                    <a:pt x="32534" y="20470"/>
                  </a:lnTo>
                  <a:lnTo>
                    <a:pt x="32714" y="20710"/>
                  </a:lnTo>
                  <a:lnTo>
                    <a:pt x="32774" y="21010"/>
                  </a:lnTo>
                  <a:lnTo>
                    <a:pt x="32774" y="21310"/>
                  </a:lnTo>
                  <a:lnTo>
                    <a:pt x="32654" y="21130"/>
                  </a:lnTo>
                  <a:lnTo>
                    <a:pt x="32414" y="21010"/>
                  </a:lnTo>
                  <a:lnTo>
                    <a:pt x="32414" y="21610"/>
                  </a:lnTo>
                  <a:lnTo>
                    <a:pt x="32414" y="21910"/>
                  </a:lnTo>
                  <a:lnTo>
                    <a:pt x="32534" y="22150"/>
                  </a:lnTo>
                  <a:lnTo>
                    <a:pt x="32654" y="22391"/>
                  </a:lnTo>
                  <a:lnTo>
                    <a:pt x="32894" y="22571"/>
                  </a:lnTo>
                  <a:lnTo>
                    <a:pt x="33074" y="22811"/>
                  </a:lnTo>
                  <a:lnTo>
                    <a:pt x="33255" y="23051"/>
                  </a:lnTo>
                  <a:lnTo>
                    <a:pt x="33255" y="23171"/>
                  </a:lnTo>
                  <a:lnTo>
                    <a:pt x="33195" y="23291"/>
                  </a:lnTo>
                  <a:lnTo>
                    <a:pt x="32954" y="23531"/>
                  </a:lnTo>
                  <a:lnTo>
                    <a:pt x="32954" y="23951"/>
                  </a:lnTo>
                  <a:lnTo>
                    <a:pt x="33014" y="24371"/>
                  </a:lnTo>
                  <a:lnTo>
                    <a:pt x="34395" y="24491"/>
                  </a:lnTo>
                  <a:lnTo>
                    <a:pt x="34995" y="24611"/>
                  </a:lnTo>
                  <a:lnTo>
                    <a:pt x="35536" y="24672"/>
                  </a:lnTo>
                  <a:lnTo>
                    <a:pt x="35956" y="24852"/>
                  </a:lnTo>
                  <a:lnTo>
                    <a:pt x="36436" y="25032"/>
                  </a:lnTo>
                  <a:lnTo>
                    <a:pt x="36796" y="25212"/>
                  </a:lnTo>
                  <a:lnTo>
                    <a:pt x="37216" y="25452"/>
                  </a:lnTo>
                  <a:lnTo>
                    <a:pt x="37937" y="25992"/>
                  </a:lnTo>
                  <a:lnTo>
                    <a:pt x="38657" y="26712"/>
                  </a:lnTo>
                  <a:lnTo>
                    <a:pt x="39497" y="27493"/>
                  </a:lnTo>
                  <a:lnTo>
                    <a:pt x="40458" y="28393"/>
                  </a:lnTo>
                  <a:lnTo>
                    <a:pt x="40878" y="28753"/>
                  </a:lnTo>
                  <a:lnTo>
                    <a:pt x="41238" y="28993"/>
                  </a:lnTo>
                  <a:lnTo>
                    <a:pt x="41958" y="29414"/>
                  </a:lnTo>
                  <a:lnTo>
                    <a:pt x="42318" y="29654"/>
                  </a:lnTo>
                  <a:lnTo>
                    <a:pt x="42619" y="30014"/>
                  </a:lnTo>
                  <a:lnTo>
                    <a:pt x="42979" y="30434"/>
                  </a:lnTo>
                  <a:lnTo>
                    <a:pt x="43279" y="31034"/>
                  </a:lnTo>
                  <a:lnTo>
                    <a:pt x="43639" y="31875"/>
                  </a:lnTo>
                  <a:lnTo>
                    <a:pt x="43939" y="32715"/>
                  </a:lnTo>
                  <a:lnTo>
                    <a:pt x="44239" y="33555"/>
                  </a:lnTo>
                  <a:lnTo>
                    <a:pt x="44599" y="34396"/>
                  </a:lnTo>
                  <a:lnTo>
                    <a:pt x="44960" y="35056"/>
                  </a:lnTo>
                  <a:lnTo>
                    <a:pt x="45380" y="35536"/>
                  </a:lnTo>
                  <a:lnTo>
                    <a:pt x="45740" y="35896"/>
                  </a:lnTo>
                  <a:lnTo>
                    <a:pt x="46160" y="36196"/>
                  </a:lnTo>
                  <a:lnTo>
                    <a:pt x="46580" y="36497"/>
                  </a:lnTo>
                  <a:lnTo>
                    <a:pt x="46940" y="36737"/>
                  </a:lnTo>
                  <a:lnTo>
                    <a:pt x="47301" y="37097"/>
                  </a:lnTo>
                  <a:lnTo>
                    <a:pt x="47601" y="37577"/>
                  </a:lnTo>
                  <a:lnTo>
                    <a:pt x="47781" y="38057"/>
                  </a:lnTo>
                  <a:lnTo>
                    <a:pt x="56004" y="38057"/>
                  </a:lnTo>
                  <a:lnTo>
                    <a:pt x="42318" y="4683"/>
                  </a:lnTo>
                  <a:lnTo>
                    <a:pt x="403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5628025" y="4154800"/>
              <a:ext cx="162075" cy="36025"/>
            </a:xfrm>
            <a:custGeom>
              <a:avLst/>
              <a:gdLst/>
              <a:ahLst/>
              <a:cxnLst/>
              <a:rect l="l" t="t" r="r" b="b"/>
              <a:pathLst>
                <a:path w="6483" h="1441" extrusionOk="0">
                  <a:moveTo>
                    <a:pt x="0" y="0"/>
                  </a:moveTo>
                  <a:lnTo>
                    <a:pt x="60" y="300"/>
                  </a:lnTo>
                  <a:lnTo>
                    <a:pt x="180" y="661"/>
                  </a:lnTo>
                  <a:lnTo>
                    <a:pt x="240" y="1441"/>
                  </a:lnTo>
                  <a:lnTo>
                    <a:pt x="6483" y="1441"/>
                  </a:lnTo>
                  <a:lnTo>
                    <a:pt x="6303" y="721"/>
                  </a:lnTo>
                  <a:lnTo>
                    <a:pt x="6243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5631025" y="4225325"/>
              <a:ext cx="81050" cy="36050"/>
            </a:xfrm>
            <a:custGeom>
              <a:avLst/>
              <a:gdLst/>
              <a:ahLst/>
              <a:cxnLst/>
              <a:rect l="l" t="t" r="r" b="b"/>
              <a:pathLst>
                <a:path w="3242" h="1442" extrusionOk="0">
                  <a:moveTo>
                    <a:pt x="60" y="1"/>
                  </a:moveTo>
                  <a:lnTo>
                    <a:pt x="0" y="721"/>
                  </a:lnTo>
                  <a:lnTo>
                    <a:pt x="0" y="1441"/>
                  </a:lnTo>
                  <a:lnTo>
                    <a:pt x="480" y="1441"/>
                  </a:lnTo>
                  <a:lnTo>
                    <a:pt x="1861" y="721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4199400" y="4573475"/>
              <a:ext cx="880900" cy="42050"/>
            </a:xfrm>
            <a:custGeom>
              <a:avLst/>
              <a:gdLst/>
              <a:ahLst/>
              <a:cxnLst/>
              <a:rect l="l" t="t" r="r" b="b"/>
              <a:pathLst>
                <a:path w="35236" h="1682" extrusionOk="0">
                  <a:moveTo>
                    <a:pt x="1741" y="0"/>
                  </a:moveTo>
                  <a:lnTo>
                    <a:pt x="1" y="1681"/>
                  </a:lnTo>
                  <a:lnTo>
                    <a:pt x="35236" y="1681"/>
                  </a:lnTo>
                  <a:lnTo>
                    <a:pt x="34936" y="1501"/>
                  </a:lnTo>
                  <a:lnTo>
                    <a:pt x="34696" y="1321"/>
                  </a:lnTo>
                  <a:lnTo>
                    <a:pt x="34515" y="1021"/>
                  </a:lnTo>
                  <a:lnTo>
                    <a:pt x="34275" y="721"/>
                  </a:lnTo>
                  <a:lnTo>
                    <a:pt x="34215" y="361"/>
                  </a:lnTo>
                  <a:lnTo>
                    <a:pt x="3415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6079700" y="4225325"/>
              <a:ext cx="313675" cy="36050"/>
            </a:xfrm>
            <a:custGeom>
              <a:avLst/>
              <a:gdLst/>
              <a:ahLst/>
              <a:cxnLst/>
              <a:rect l="l" t="t" r="r" b="b"/>
              <a:pathLst>
                <a:path w="12547" h="1442" extrusionOk="0">
                  <a:moveTo>
                    <a:pt x="1201" y="1"/>
                  </a:moveTo>
                  <a:lnTo>
                    <a:pt x="661" y="721"/>
                  </a:lnTo>
                  <a:lnTo>
                    <a:pt x="1" y="1441"/>
                  </a:lnTo>
                  <a:lnTo>
                    <a:pt x="12546" y="1441"/>
                  </a:lnTo>
                  <a:lnTo>
                    <a:pt x="11946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>
              <a:off x="5863625" y="4102275"/>
              <a:ext cx="475725" cy="30025"/>
            </a:xfrm>
            <a:custGeom>
              <a:avLst/>
              <a:gdLst/>
              <a:ahLst/>
              <a:cxnLst/>
              <a:rect l="l" t="t" r="r" b="b"/>
              <a:pathLst>
                <a:path w="19029" h="1201" extrusionOk="0">
                  <a:moveTo>
                    <a:pt x="0" y="0"/>
                  </a:moveTo>
                  <a:lnTo>
                    <a:pt x="60" y="301"/>
                  </a:lnTo>
                  <a:lnTo>
                    <a:pt x="60" y="721"/>
                  </a:lnTo>
                  <a:lnTo>
                    <a:pt x="60" y="1201"/>
                  </a:lnTo>
                  <a:lnTo>
                    <a:pt x="4382" y="1201"/>
                  </a:lnTo>
                  <a:lnTo>
                    <a:pt x="5463" y="961"/>
                  </a:lnTo>
                  <a:lnTo>
                    <a:pt x="6543" y="781"/>
                  </a:lnTo>
                  <a:lnTo>
                    <a:pt x="7503" y="601"/>
                  </a:lnTo>
                  <a:lnTo>
                    <a:pt x="8344" y="541"/>
                  </a:lnTo>
                  <a:lnTo>
                    <a:pt x="9124" y="601"/>
                  </a:lnTo>
                  <a:lnTo>
                    <a:pt x="9844" y="661"/>
                  </a:lnTo>
                  <a:lnTo>
                    <a:pt x="10085" y="781"/>
                  </a:lnTo>
                  <a:lnTo>
                    <a:pt x="10325" y="901"/>
                  </a:lnTo>
                  <a:lnTo>
                    <a:pt x="10565" y="1021"/>
                  </a:lnTo>
                  <a:lnTo>
                    <a:pt x="10685" y="1201"/>
                  </a:lnTo>
                  <a:lnTo>
                    <a:pt x="19028" y="1201"/>
                  </a:lnTo>
                  <a:lnTo>
                    <a:pt x="18548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6130725" y="4154800"/>
              <a:ext cx="232625" cy="36025"/>
            </a:xfrm>
            <a:custGeom>
              <a:avLst/>
              <a:gdLst/>
              <a:ahLst/>
              <a:cxnLst/>
              <a:rect l="l" t="t" r="r" b="b"/>
              <a:pathLst>
                <a:path w="9305" h="1441" extrusionOk="0">
                  <a:moveTo>
                    <a:pt x="301" y="0"/>
                  </a:moveTo>
                  <a:lnTo>
                    <a:pt x="301" y="300"/>
                  </a:lnTo>
                  <a:lnTo>
                    <a:pt x="301" y="661"/>
                  </a:lnTo>
                  <a:lnTo>
                    <a:pt x="181" y="1021"/>
                  </a:lnTo>
                  <a:lnTo>
                    <a:pt x="1" y="1441"/>
                  </a:lnTo>
                  <a:lnTo>
                    <a:pt x="9305" y="1441"/>
                  </a:lnTo>
                  <a:lnTo>
                    <a:pt x="870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5979175" y="4297350"/>
              <a:ext cx="450200" cy="52550"/>
            </a:xfrm>
            <a:custGeom>
              <a:avLst/>
              <a:gdLst/>
              <a:ahLst/>
              <a:cxnLst/>
              <a:rect l="l" t="t" r="r" b="b"/>
              <a:pathLst>
                <a:path w="18008" h="2102" extrusionOk="0">
                  <a:moveTo>
                    <a:pt x="2521" y="1"/>
                  </a:moveTo>
                  <a:lnTo>
                    <a:pt x="1261" y="1081"/>
                  </a:lnTo>
                  <a:lnTo>
                    <a:pt x="0" y="2102"/>
                  </a:lnTo>
                  <a:lnTo>
                    <a:pt x="18008" y="2102"/>
                  </a:lnTo>
                  <a:lnTo>
                    <a:pt x="17168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5928150" y="4385900"/>
              <a:ext cx="531250" cy="39025"/>
            </a:xfrm>
            <a:custGeom>
              <a:avLst/>
              <a:gdLst/>
              <a:ahLst/>
              <a:cxnLst/>
              <a:rect l="l" t="t" r="r" b="b"/>
              <a:pathLst>
                <a:path w="21250" h="1561" extrusionOk="0">
                  <a:moveTo>
                    <a:pt x="120" y="0"/>
                  </a:moveTo>
                  <a:lnTo>
                    <a:pt x="0" y="60"/>
                  </a:lnTo>
                  <a:lnTo>
                    <a:pt x="781" y="180"/>
                  </a:lnTo>
                  <a:lnTo>
                    <a:pt x="1621" y="300"/>
                  </a:lnTo>
                  <a:lnTo>
                    <a:pt x="2461" y="540"/>
                  </a:lnTo>
                  <a:lnTo>
                    <a:pt x="3302" y="841"/>
                  </a:lnTo>
                  <a:lnTo>
                    <a:pt x="3122" y="901"/>
                  </a:lnTo>
                  <a:lnTo>
                    <a:pt x="1861" y="1561"/>
                  </a:lnTo>
                  <a:lnTo>
                    <a:pt x="21249" y="156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5850100" y="4051250"/>
              <a:ext cx="468225" cy="30050"/>
            </a:xfrm>
            <a:custGeom>
              <a:avLst/>
              <a:gdLst/>
              <a:ahLst/>
              <a:cxnLst/>
              <a:rect l="l" t="t" r="r" b="b"/>
              <a:pathLst>
                <a:path w="18729" h="1202" extrusionOk="0">
                  <a:moveTo>
                    <a:pt x="1" y="1"/>
                  </a:moveTo>
                  <a:lnTo>
                    <a:pt x="121" y="601"/>
                  </a:lnTo>
                  <a:lnTo>
                    <a:pt x="301" y="1201"/>
                  </a:lnTo>
                  <a:lnTo>
                    <a:pt x="18729" y="1201"/>
                  </a:lnTo>
                  <a:lnTo>
                    <a:pt x="18249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4574575" y="4225325"/>
              <a:ext cx="990450" cy="36050"/>
            </a:xfrm>
            <a:custGeom>
              <a:avLst/>
              <a:gdLst/>
              <a:ahLst/>
              <a:cxnLst/>
              <a:rect l="l" t="t" r="r" b="b"/>
              <a:pathLst>
                <a:path w="39618" h="1442" extrusionOk="0">
                  <a:moveTo>
                    <a:pt x="1561" y="1"/>
                  </a:moveTo>
                  <a:lnTo>
                    <a:pt x="0" y="1441"/>
                  </a:lnTo>
                  <a:lnTo>
                    <a:pt x="30973" y="1441"/>
                  </a:lnTo>
                  <a:lnTo>
                    <a:pt x="31213" y="1321"/>
                  </a:lnTo>
                  <a:lnTo>
                    <a:pt x="31454" y="1201"/>
                  </a:lnTo>
                  <a:lnTo>
                    <a:pt x="32054" y="1201"/>
                  </a:lnTo>
                  <a:lnTo>
                    <a:pt x="32354" y="1321"/>
                  </a:lnTo>
                  <a:lnTo>
                    <a:pt x="32594" y="1441"/>
                  </a:lnTo>
                  <a:lnTo>
                    <a:pt x="39617" y="1441"/>
                  </a:lnTo>
                  <a:lnTo>
                    <a:pt x="39377" y="781"/>
                  </a:lnTo>
                  <a:lnTo>
                    <a:pt x="39197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4402000" y="4385900"/>
              <a:ext cx="628775" cy="39025"/>
            </a:xfrm>
            <a:custGeom>
              <a:avLst/>
              <a:gdLst/>
              <a:ahLst/>
              <a:cxnLst/>
              <a:rect l="l" t="t" r="r" b="b"/>
              <a:pathLst>
                <a:path w="25151" h="1561" extrusionOk="0">
                  <a:moveTo>
                    <a:pt x="1621" y="0"/>
                  </a:moveTo>
                  <a:lnTo>
                    <a:pt x="0" y="1561"/>
                  </a:lnTo>
                  <a:lnTo>
                    <a:pt x="25151" y="1561"/>
                  </a:lnTo>
                  <a:lnTo>
                    <a:pt x="24971" y="1321"/>
                  </a:lnTo>
                  <a:lnTo>
                    <a:pt x="24851" y="1021"/>
                  </a:lnTo>
                  <a:lnTo>
                    <a:pt x="24851" y="661"/>
                  </a:lnTo>
                  <a:lnTo>
                    <a:pt x="24911" y="360"/>
                  </a:lnTo>
                  <a:lnTo>
                    <a:pt x="2503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5826100" y="4474425"/>
              <a:ext cx="670825" cy="42050"/>
            </a:xfrm>
            <a:custGeom>
              <a:avLst/>
              <a:gdLst/>
              <a:ahLst/>
              <a:cxnLst/>
              <a:rect l="l" t="t" r="r" b="b"/>
              <a:pathLst>
                <a:path w="26833" h="1682" extrusionOk="0">
                  <a:moveTo>
                    <a:pt x="2462" y="1"/>
                  </a:moveTo>
                  <a:lnTo>
                    <a:pt x="1201" y="841"/>
                  </a:lnTo>
                  <a:lnTo>
                    <a:pt x="1" y="1682"/>
                  </a:lnTo>
                  <a:lnTo>
                    <a:pt x="26832" y="1682"/>
                  </a:lnTo>
                  <a:lnTo>
                    <a:pt x="2617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5658025" y="4573475"/>
              <a:ext cx="879400" cy="42050"/>
            </a:xfrm>
            <a:custGeom>
              <a:avLst/>
              <a:gdLst/>
              <a:ahLst/>
              <a:cxnLst/>
              <a:rect l="l" t="t" r="r" b="b"/>
              <a:pathLst>
                <a:path w="35176" h="1682" extrusionOk="0">
                  <a:moveTo>
                    <a:pt x="3362" y="0"/>
                  </a:moveTo>
                  <a:lnTo>
                    <a:pt x="2402" y="541"/>
                  </a:lnTo>
                  <a:lnTo>
                    <a:pt x="1381" y="1081"/>
                  </a:lnTo>
                  <a:lnTo>
                    <a:pt x="1" y="1681"/>
                  </a:lnTo>
                  <a:lnTo>
                    <a:pt x="35176" y="1681"/>
                  </a:lnTo>
                  <a:lnTo>
                    <a:pt x="345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4712625" y="4102275"/>
              <a:ext cx="828375" cy="30025"/>
            </a:xfrm>
            <a:custGeom>
              <a:avLst/>
              <a:gdLst/>
              <a:ahLst/>
              <a:cxnLst/>
              <a:rect l="l" t="t" r="r" b="b"/>
              <a:pathLst>
                <a:path w="33135" h="1201" extrusionOk="0">
                  <a:moveTo>
                    <a:pt x="1261" y="0"/>
                  </a:moveTo>
                  <a:lnTo>
                    <a:pt x="0" y="1201"/>
                  </a:lnTo>
                  <a:lnTo>
                    <a:pt x="33135" y="1201"/>
                  </a:lnTo>
                  <a:lnTo>
                    <a:pt x="330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4651100" y="4154800"/>
              <a:ext cx="895900" cy="36025"/>
            </a:xfrm>
            <a:custGeom>
              <a:avLst/>
              <a:gdLst/>
              <a:ahLst/>
              <a:cxnLst/>
              <a:rect l="l" t="t" r="r" b="b"/>
              <a:pathLst>
                <a:path w="35836" h="1441" extrusionOk="0">
                  <a:moveTo>
                    <a:pt x="1501" y="0"/>
                  </a:moveTo>
                  <a:lnTo>
                    <a:pt x="0" y="1441"/>
                  </a:lnTo>
                  <a:lnTo>
                    <a:pt x="35836" y="1441"/>
                  </a:lnTo>
                  <a:lnTo>
                    <a:pt x="35656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4199400" y="3503525"/>
              <a:ext cx="2371050" cy="1190025"/>
            </a:xfrm>
            <a:custGeom>
              <a:avLst/>
              <a:gdLst/>
              <a:ahLst/>
              <a:cxnLst/>
              <a:rect l="l" t="t" r="r" b="b"/>
              <a:pathLst>
                <a:path w="94842" h="47601" extrusionOk="0">
                  <a:moveTo>
                    <a:pt x="64108" y="11225"/>
                  </a:moveTo>
                  <a:lnTo>
                    <a:pt x="64648" y="11345"/>
                  </a:lnTo>
                  <a:lnTo>
                    <a:pt x="65249" y="11465"/>
                  </a:lnTo>
                  <a:lnTo>
                    <a:pt x="65909" y="11705"/>
                  </a:lnTo>
                  <a:lnTo>
                    <a:pt x="66569" y="11945"/>
                  </a:lnTo>
                  <a:lnTo>
                    <a:pt x="67109" y="12185"/>
                  </a:lnTo>
                  <a:lnTo>
                    <a:pt x="67530" y="12425"/>
                  </a:lnTo>
                  <a:lnTo>
                    <a:pt x="67830" y="12666"/>
                  </a:lnTo>
                  <a:lnTo>
                    <a:pt x="69751" y="15367"/>
                  </a:lnTo>
                  <a:lnTo>
                    <a:pt x="70531" y="16327"/>
                  </a:lnTo>
                  <a:lnTo>
                    <a:pt x="70711" y="16567"/>
                  </a:lnTo>
                  <a:lnTo>
                    <a:pt x="70831" y="16807"/>
                  </a:lnTo>
                  <a:lnTo>
                    <a:pt x="71011" y="17228"/>
                  </a:lnTo>
                  <a:lnTo>
                    <a:pt x="71131" y="17768"/>
                  </a:lnTo>
                  <a:lnTo>
                    <a:pt x="71431" y="18968"/>
                  </a:lnTo>
                  <a:lnTo>
                    <a:pt x="67290" y="18968"/>
                  </a:lnTo>
                  <a:lnTo>
                    <a:pt x="67290" y="18788"/>
                  </a:lnTo>
                  <a:lnTo>
                    <a:pt x="67230" y="18608"/>
                  </a:lnTo>
                  <a:lnTo>
                    <a:pt x="67049" y="18248"/>
                  </a:lnTo>
                  <a:lnTo>
                    <a:pt x="66869" y="17888"/>
                  </a:lnTo>
                  <a:lnTo>
                    <a:pt x="66869" y="17708"/>
                  </a:lnTo>
                  <a:lnTo>
                    <a:pt x="66869" y="17528"/>
                  </a:lnTo>
                  <a:lnTo>
                    <a:pt x="66929" y="17288"/>
                  </a:lnTo>
                  <a:lnTo>
                    <a:pt x="67049" y="17047"/>
                  </a:lnTo>
                  <a:lnTo>
                    <a:pt x="67169" y="16807"/>
                  </a:lnTo>
                  <a:lnTo>
                    <a:pt x="67169" y="16687"/>
                  </a:lnTo>
                  <a:lnTo>
                    <a:pt x="67109" y="16567"/>
                  </a:lnTo>
                  <a:lnTo>
                    <a:pt x="66569" y="15907"/>
                  </a:lnTo>
                  <a:lnTo>
                    <a:pt x="66029" y="15307"/>
                  </a:lnTo>
                  <a:lnTo>
                    <a:pt x="65309" y="14646"/>
                  </a:lnTo>
                  <a:lnTo>
                    <a:pt x="65249" y="14526"/>
                  </a:lnTo>
                  <a:lnTo>
                    <a:pt x="65009" y="14106"/>
                  </a:lnTo>
                  <a:lnTo>
                    <a:pt x="64648" y="13686"/>
                  </a:lnTo>
                  <a:lnTo>
                    <a:pt x="64348" y="13206"/>
                  </a:lnTo>
                  <a:lnTo>
                    <a:pt x="64048" y="12726"/>
                  </a:lnTo>
                  <a:lnTo>
                    <a:pt x="63868" y="12365"/>
                  </a:lnTo>
                  <a:lnTo>
                    <a:pt x="63808" y="12065"/>
                  </a:lnTo>
                  <a:lnTo>
                    <a:pt x="63748" y="11645"/>
                  </a:lnTo>
                  <a:lnTo>
                    <a:pt x="63748" y="11285"/>
                  </a:lnTo>
                  <a:lnTo>
                    <a:pt x="64108" y="11225"/>
                  </a:lnTo>
                  <a:close/>
                  <a:moveTo>
                    <a:pt x="73352" y="19869"/>
                  </a:moveTo>
                  <a:lnTo>
                    <a:pt x="73652" y="20589"/>
                  </a:lnTo>
                  <a:lnTo>
                    <a:pt x="73832" y="20829"/>
                  </a:lnTo>
                  <a:lnTo>
                    <a:pt x="74072" y="21069"/>
                  </a:lnTo>
                  <a:lnTo>
                    <a:pt x="66149" y="21069"/>
                  </a:lnTo>
                  <a:lnTo>
                    <a:pt x="66329" y="20709"/>
                  </a:lnTo>
                  <a:lnTo>
                    <a:pt x="66569" y="20469"/>
                  </a:lnTo>
                  <a:lnTo>
                    <a:pt x="67049" y="19869"/>
                  </a:lnTo>
                  <a:lnTo>
                    <a:pt x="71731" y="19869"/>
                  </a:lnTo>
                  <a:lnTo>
                    <a:pt x="71851" y="20109"/>
                  </a:lnTo>
                  <a:lnTo>
                    <a:pt x="72032" y="20349"/>
                  </a:lnTo>
                  <a:lnTo>
                    <a:pt x="72212" y="20469"/>
                  </a:lnTo>
                  <a:lnTo>
                    <a:pt x="72452" y="20589"/>
                  </a:lnTo>
                  <a:lnTo>
                    <a:pt x="72332" y="20229"/>
                  </a:lnTo>
                  <a:lnTo>
                    <a:pt x="72152" y="19869"/>
                  </a:lnTo>
                  <a:close/>
                  <a:moveTo>
                    <a:pt x="61827" y="21910"/>
                  </a:moveTo>
                  <a:lnTo>
                    <a:pt x="62547" y="22450"/>
                  </a:lnTo>
                  <a:lnTo>
                    <a:pt x="62968" y="22750"/>
                  </a:lnTo>
                  <a:lnTo>
                    <a:pt x="63268" y="23110"/>
                  </a:lnTo>
                  <a:lnTo>
                    <a:pt x="58646" y="23110"/>
                  </a:lnTo>
                  <a:lnTo>
                    <a:pt x="59126" y="22690"/>
                  </a:lnTo>
                  <a:lnTo>
                    <a:pt x="59426" y="22510"/>
                  </a:lnTo>
                  <a:lnTo>
                    <a:pt x="59666" y="22330"/>
                  </a:lnTo>
                  <a:lnTo>
                    <a:pt x="60086" y="22150"/>
                  </a:lnTo>
                  <a:lnTo>
                    <a:pt x="60447" y="22090"/>
                  </a:lnTo>
                  <a:lnTo>
                    <a:pt x="61107" y="21910"/>
                  </a:lnTo>
                  <a:close/>
                  <a:moveTo>
                    <a:pt x="63388" y="23950"/>
                  </a:moveTo>
                  <a:lnTo>
                    <a:pt x="63328" y="24551"/>
                  </a:lnTo>
                  <a:lnTo>
                    <a:pt x="63328" y="25151"/>
                  </a:lnTo>
                  <a:lnTo>
                    <a:pt x="56785" y="25151"/>
                  </a:lnTo>
                  <a:lnTo>
                    <a:pt x="56605" y="24551"/>
                  </a:lnTo>
                  <a:lnTo>
                    <a:pt x="56605" y="24251"/>
                  </a:lnTo>
                  <a:lnTo>
                    <a:pt x="56605" y="23950"/>
                  </a:lnTo>
                  <a:close/>
                  <a:moveTo>
                    <a:pt x="67950" y="26051"/>
                  </a:moveTo>
                  <a:lnTo>
                    <a:pt x="66509" y="26471"/>
                  </a:lnTo>
                  <a:lnTo>
                    <a:pt x="66569" y="26051"/>
                  </a:lnTo>
                  <a:close/>
                  <a:moveTo>
                    <a:pt x="63388" y="26051"/>
                  </a:moveTo>
                  <a:lnTo>
                    <a:pt x="63448" y="26772"/>
                  </a:lnTo>
                  <a:lnTo>
                    <a:pt x="63628" y="27492"/>
                  </a:lnTo>
                  <a:lnTo>
                    <a:pt x="57385" y="27492"/>
                  </a:lnTo>
                  <a:lnTo>
                    <a:pt x="57325" y="26712"/>
                  </a:lnTo>
                  <a:lnTo>
                    <a:pt x="57205" y="26351"/>
                  </a:lnTo>
                  <a:lnTo>
                    <a:pt x="57145" y="26051"/>
                  </a:lnTo>
                  <a:close/>
                  <a:moveTo>
                    <a:pt x="60507" y="28873"/>
                  </a:moveTo>
                  <a:lnTo>
                    <a:pt x="59126" y="29593"/>
                  </a:lnTo>
                  <a:lnTo>
                    <a:pt x="57745" y="30313"/>
                  </a:lnTo>
                  <a:lnTo>
                    <a:pt x="57265" y="30313"/>
                  </a:lnTo>
                  <a:lnTo>
                    <a:pt x="57265" y="29593"/>
                  </a:lnTo>
                  <a:lnTo>
                    <a:pt x="57325" y="28873"/>
                  </a:lnTo>
                  <a:close/>
                  <a:moveTo>
                    <a:pt x="44540" y="31754"/>
                  </a:moveTo>
                  <a:lnTo>
                    <a:pt x="44180" y="32054"/>
                  </a:lnTo>
                  <a:lnTo>
                    <a:pt x="43879" y="32234"/>
                  </a:lnTo>
                  <a:lnTo>
                    <a:pt x="43579" y="32354"/>
                  </a:lnTo>
                  <a:lnTo>
                    <a:pt x="43279" y="32414"/>
                  </a:lnTo>
                  <a:lnTo>
                    <a:pt x="42979" y="32354"/>
                  </a:lnTo>
                  <a:lnTo>
                    <a:pt x="42619" y="32234"/>
                  </a:lnTo>
                  <a:lnTo>
                    <a:pt x="42019" y="31994"/>
                  </a:lnTo>
                  <a:lnTo>
                    <a:pt x="41358" y="31754"/>
                  </a:lnTo>
                  <a:close/>
                  <a:moveTo>
                    <a:pt x="55344" y="31754"/>
                  </a:moveTo>
                  <a:lnTo>
                    <a:pt x="53484" y="33014"/>
                  </a:lnTo>
                  <a:lnTo>
                    <a:pt x="52823" y="33134"/>
                  </a:lnTo>
                  <a:lnTo>
                    <a:pt x="52163" y="33314"/>
                  </a:lnTo>
                  <a:lnTo>
                    <a:pt x="50782" y="33855"/>
                  </a:lnTo>
                  <a:lnTo>
                    <a:pt x="48081" y="33855"/>
                  </a:lnTo>
                  <a:lnTo>
                    <a:pt x="47901" y="33675"/>
                  </a:lnTo>
                  <a:lnTo>
                    <a:pt x="47781" y="33374"/>
                  </a:lnTo>
                  <a:lnTo>
                    <a:pt x="47661" y="33014"/>
                  </a:lnTo>
                  <a:lnTo>
                    <a:pt x="47601" y="32594"/>
                  </a:lnTo>
                  <a:lnTo>
                    <a:pt x="47661" y="32174"/>
                  </a:lnTo>
                  <a:lnTo>
                    <a:pt x="47721" y="31754"/>
                  </a:lnTo>
                  <a:close/>
                  <a:moveTo>
                    <a:pt x="55765" y="0"/>
                  </a:moveTo>
                  <a:lnTo>
                    <a:pt x="55284" y="60"/>
                  </a:lnTo>
                  <a:lnTo>
                    <a:pt x="54864" y="240"/>
                  </a:lnTo>
                  <a:lnTo>
                    <a:pt x="54504" y="420"/>
                  </a:lnTo>
                  <a:lnTo>
                    <a:pt x="54204" y="720"/>
                  </a:lnTo>
                  <a:lnTo>
                    <a:pt x="53904" y="1141"/>
                  </a:lnTo>
                  <a:lnTo>
                    <a:pt x="53724" y="1561"/>
                  </a:lnTo>
                  <a:lnTo>
                    <a:pt x="53604" y="2041"/>
                  </a:lnTo>
                  <a:lnTo>
                    <a:pt x="53604" y="2521"/>
                  </a:lnTo>
                  <a:lnTo>
                    <a:pt x="53664" y="3061"/>
                  </a:lnTo>
                  <a:lnTo>
                    <a:pt x="53904" y="3662"/>
                  </a:lnTo>
                  <a:lnTo>
                    <a:pt x="54324" y="4502"/>
                  </a:lnTo>
                  <a:lnTo>
                    <a:pt x="54504" y="4982"/>
                  </a:lnTo>
                  <a:lnTo>
                    <a:pt x="54624" y="5522"/>
                  </a:lnTo>
                  <a:lnTo>
                    <a:pt x="54024" y="5883"/>
                  </a:lnTo>
                  <a:lnTo>
                    <a:pt x="53364" y="6123"/>
                  </a:lnTo>
                  <a:lnTo>
                    <a:pt x="52703" y="6363"/>
                  </a:lnTo>
                  <a:lnTo>
                    <a:pt x="51323" y="6723"/>
                  </a:lnTo>
                  <a:lnTo>
                    <a:pt x="50002" y="7023"/>
                  </a:lnTo>
                  <a:lnTo>
                    <a:pt x="49402" y="7203"/>
                  </a:lnTo>
                  <a:lnTo>
                    <a:pt x="48862" y="7443"/>
                  </a:lnTo>
                  <a:lnTo>
                    <a:pt x="48501" y="7623"/>
                  </a:lnTo>
                  <a:lnTo>
                    <a:pt x="48201" y="7803"/>
                  </a:lnTo>
                  <a:lnTo>
                    <a:pt x="47601" y="8344"/>
                  </a:lnTo>
                  <a:lnTo>
                    <a:pt x="47001" y="8824"/>
                  </a:lnTo>
                  <a:lnTo>
                    <a:pt x="46641" y="9004"/>
                  </a:lnTo>
                  <a:lnTo>
                    <a:pt x="46341" y="9184"/>
                  </a:lnTo>
                  <a:lnTo>
                    <a:pt x="45620" y="9484"/>
                  </a:lnTo>
                  <a:lnTo>
                    <a:pt x="44900" y="9724"/>
                  </a:lnTo>
                  <a:lnTo>
                    <a:pt x="43219" y="10204"/>
                  </a:lnTo>
                  <a:lnTo>
                    <a:pt x="41959" y="10565"/>
                  </a:lnTo>
                  <a:lnTo>
                    <a:pt x="41358" y="10805"/>
                  </a:lnTo>
                  <a:lnTo>
                    <a:pt x="40758" y="11045"/>
                  </a:lnTo>
                  <a:lnTo>
                    <a:pt x="40278" y="11285"/>
                  </a:lnTo>
                  <a:lnTo>
                    <a:pt x="39738" y="11525"/>
                  </a:lnTo>
                  <a:lnTo>
                    <a:pt x="39318" y="11645"/>
                  </a:lnTo>
                  <a:lnTo>
                    <a:pt x="38957" y="11705"/>
                  </a:lnTo>
                  <a:lnTo>
                    <a:pt x="38597" y="11705"/>
                  </a:lnTo>
                  <a:lnTo>
                    <a:pt x="38057" y="11645"/>
                  </a:lnTo>
                  <a:lnTo>
                    <a:pt x="37757" y="11705"/>
                  </a:lnTo>
                  <a:lnTo>
                    <a:pt x="37397" y="11825"/>
                  </a:lnTo>
                  <a:lnTo>
                    <a:pt x="37037" y="12065"/>
                  </a:lnTo>
                  <a:lnTo>
                    <a:pt x="36736" y="12305"/>
                  </a:lnTo>
                  <a:lnTo>
                    <a:pt x="36616" y="12485"/>
                  </a:lnTo>
                  <a:lnTo>
                    <a:pt x="36496" y="12666"/>
                  </a:lnTo>
                  <a:lnTo>
                    <a:pt x="36496" y="12846"/>
                  </a:lnTo>
                  <a:lnTo>
                    <a:pt x="36496" y="12966"/>
                  </a:lnTo>
                  <a:lnTo>
                    <a:pt x="36616" y="13146"/>
                  </a:lnTo>
                  <a:lnTo>
                    <a:pt x="36917" y="13326"/>
                  </a:lnTo>
                  <a:lnTo>
                    <a:pt x="36977" y="13266"/>
                  </a:lnTo>
                  <a:lnTo>
                    <a:pt x="37457" y="13026"/>
                  </a:lnTo>
                  <a:lnTo>
                    <a:pt x="38057" y="12726"/>
                  </a:lnTo>
                  <a:lnTo>
                    <a:pt x="38357" y="12606"/>
                  </a:lnTo>
                  <a:lnTo>
                    <a:pt x="38597" y="12545"/>
                  </a:lnTo>
                  <a:lnTo>
                    <a:pt x="38897" y="12545"/>
                  </a:lnTo>
                  <a:lnTo>
                    <a:pt x="38957" y="12666"/>
                  </a:lnTo>
                  <a:lnTo>
                    <a:pt x="39017" y="12846"/>
                  </a:lnTo>
                  <a:lnTo>
                    <a:pt x="38957" y="13026"/>
                  </a:lnTo>
                  <a:lnTo>
                    <a:pt x="38957" y="13206"/>
                  </a:lnTo>
                  <a:lnTo>
                    <a:pt x="38837" y="13386"/>
                  </a:lnTo>
                  <a:lnTo>
                    <a:pt x="38417" y="14046"/>
                  </a:lnTo>
                  <a:lnTo>
                    <a:pt x="38537" y="14106"/>
                  </a:lnTo>
                  <a:lnTo>
                    <a:pt x="38717" y="14166"/>
                  </a:lnTo>
                  <a:lnTo>
                    <a:pt x="38957" y="14106"/>
                  </a:lnTo>
                  <a:lnTo>
                    <a:pt x="39137" y="14046"/>
                  </a:lnTo>
                  <a:lnTo>
                    <a:pt x="39258" y="13986"/>
                  </a:lnTo>
                  <a:lnTo>
                    <a:pt x="39438" y="13806"/>
                  </a:lnTo>
                  <a:lnTo>
                    <a:pt x="39678" y="13626"/>
                  </a:lnTo>
                  <a:lnTo>
                    <a:pt x="40098" y="13146"/>
                  </a:lnTo>
                  <a:lnTo>
                    <a:pt x="40398" y="12726"/>
                  </a:lnTo>
                  <a:lnTo>
                    <a:pt x="40578" y="12666"/>
                  </a:lnTo>
                  <a:lnTo>
                    <a:pt x="41599" y="12666"/>
                  </a:lnTo>
                  <a:lnTo>
                    <a:pt x="42559" y="12726"/>
                  </a:lnTo>
                  <a:lnTo>
                    <a:pt x="43039" y="12786"/>
                  </a:lnTo>
                  <a:lnTo>
                    <a:pt x="43579" y="12726"/>
                  </a:lnTo>
                  <a:lnTo>
                    <a:pt x="44120" y="12606"/>
                  </a:lnTo>
                  <a:lnTo>
                    <a:pt x="44720" y="12365"/>
                  </a:lnTo>
                  <a:lnTo>
                    <a:pt x="45800" y="11825"/>
                  </a:lnTo>
                  <a:lnTo>
                    <a:pt x="46160" y="11705"/>
                  </a:lnTo>
                  <a:lnTo>
                    <a:pt x="46521" y="11585"/>
                  </a:lnTo>
                  <a:lnTo>
                    <a:pt x="46581" y="11705"/>
                  </a:lnTo>
                  <a:lnTo>
                    <a:pt x="46701" y="11885"/>
                  </a:lnTo>
                  <a:lnTo>
                    <a:pt x="46941" y="11945"/>
                  </a:lnTo>
                  <a:lnTo>
                    <a:pt x="47121" y="11945"/>
                  </a:lnTo>
                  <a:lnTo>
                    <a:pt x="47361" y="11825"/>
                  </a:lnTo>
                  <a:lnTo>
                    <a:pt x="47781" y="11585"/>
                  </a:lnTo>
                  <a:lnTo>
                    <a:pt x="48261" y="11345"/>
                  </a:lnTo>
                  <a:lnTo>
                    <a:pt x="48982" y="11045"/>
                  </a:lnTo>
                  <a:lnTo>
                    <a:pt x="49642" y="10925"/>
                  </a:lnTo>
                  <a:lnTo>
                    <a:pt x="50302" y="10925"/>
                  </a:lnTo>
                  <a:lnTo>
                    <a:pt x="50842" y="10985"/>
                  </a:lnTo>
                  <a:lnTo>
                    <a:pt x="51383" y="11225"/>
                  </a:lnTo>
                  <a:lnTo>
                    <a:pt x="51863" y="11465"/>
                  </a:lnTo>
                  <a:lnTo>
                    <a:pt x="52283" y="11825"/>
                  </a:lnTo>
                  <a:lnTo>
                    <a:pt x="52703" y="12245"/>
                  </a:lnTo>
                  <a:lnTo>
                    <a:pt x="53063" y="12726"/>
                  </a:lnTo>
                  <a:lnTo>
                    <a:pt x="53424" y="13206"/>
                  </a:lnTo>
                  <a:lnTo>
                    <a:pt x="54024" y="14226"/>
                  </a:lnTo>
                  <a:lnTo>
                    <a:pt x="54624" y="15187"/>
                  </a:lnTo>
                  <a:lnTo>
                    <a:pt x="54924" y="15607"/>
                  </a:lnTo>
                  <a:lnTo>
                    <a:pt x="55164" y="15907"/>
                  </a:lnTo>
                  <a:lnTo>
                    <a:pt x="56125" y="16627"/>
                  </a:lnTo>
                  <a:lnTo>
                    <a:pt x="55945" y="17228"/>
                  </a:lnTo>
                  <a:lnTo>
                    <a:pt x="55585" y="17828"/>
                  </a:lnTo>
                  <a:lnTo>
                    <a:pt x="55164" y="18428"/>
                  </a:lnTo>
                  <a:lnTo>
                    <a:pt x="54744" y="18968"/>
                  </a:lnTo>
                  <a:lnTo>
                    <a:pt x="27072" y="18968"/>
                  </a:lnTo>
                  <a:lnTo>
                    <a:pt x="26112" y="19869"/>
                  </a:lnTo>
                  <a:lnTo>
                    <a:pt x="54144" y="19869"/>
                  </a:lnTo>
                  <a:lnTo>
                    <a:pt x="53784" y="20469"/>
                  </a:lnTo>
                  <a:lnTo>
                    <a:pt x="53604" y="21069"/>
                  </a:lnTo>
                  <a:lnTo>
                    <a:pt x="24851" y="21069"/>
                  </a:lnTo>
                  <a:lnTo>
                    <a:pt x="23951" y="21910"/>
                  </a:lnTo>
                  <a:lnTo>
                    <a:pt x="53544" y="21910"/>
                  </a:lnTo>
                  <a:lnTo>
                    <a:pt x="53544" y="23110"/>
                  </a:lnTo>
                  <a:lnTo>
                    <a:pt x="22690" y="23110"/>
                  </a:lnTo>
                  <a:lnTo>
                    <a:pt x="21790" y="23950"/>
                  </a:lnTo>
                  <a:lnTo>
                    <a:pt x="53544" y="23950"/>
                  </a:lnTo>
                  <a:lnTo>
                    <a:pt x="53664" y="25151"/>
                  </a:lnTo>
                  <a:lnTo>
                    <a:pt x="20529" y="25151"/>
                  </a:lnTo>
                  <a:lnTo>
                    <a:pt x="19569" y="26051"/>
                  </a:lnTo>
                  <a:lnTo>
                    <a:pt x="53724" y="26051"/>
                  </a:lnTo>
                  <a:lnTo>
                    <a:pt x="53904" y="27492"/>
                  </a:lnTo>
                  <a:lnTo>
                    <a:pt x="18068" y="27492"/>
                  </a:lnTo>
                  <a:lnTo>
                    <a:pt x="16568" y="28873"/>
                  </a:lnTo>
                  <a:lnTo>
                    <a:pt x="54204" y="28873"/>
                  </a:lnTo>
                  <a:lnTo>
                    <a:pt x="54384" y="29653"/>
                  </a:lnTo>
                  <a:lnTo>
                    <a:pt x="54624" y="30313"/>
                  </a:lnTo>
                  <a:lnTo>
                    <a:pt x="47601" y="30313"/>
                  </a:lnTo>
                  <a:lnTo>
                    <a:pt x="47361" y="30193"/>
                  </a:lnTo>
                  <a:lnTo>
                    <a:pt x="47061" y="30073"/>
                  </a:lnTo>
                  <a:lnTo>
                    <a:pt x="46461" y="30073"/>
                  </a:lnTo>
                  <a:lnTo>
                    <a:pt x="46220" y="30193"/>
                  </a:lnTo>
                  <a:lnTo>
                    <a:pt x="45980" y="30313"/>
                  </a:lnTo>
                  <a:lnTo>
                    <a:pt x="15007" y="30313"/>
                  </a:lnTo>
                  <a:lnTo>
                    <a:pt x="13506" y="31754"/>
                  </a:lnTo>
                  <a:lnTo>
                    <a:pt x="40098" y="31754"/>
                  </a:lnTo>
                  <a:lnTo>
                    <a:pt x="39798" y="31874"/>
                  </a:lnTo>
                  <a:lnTo>
                    <a:pt x="39558" y="32054"/>
                  </a:lnTo>
                  <a:lnTo>
                    <a:pt x="39318" y="32234"/>
                  </a:lnTo>
                  <a:lnTo>
                    <a:pt x="39077" y="32414"/>
                  </a:lnTo>
                  <a:lnTo>
                    <a:pt x="38897" y="32654"/>
                  </a:lnTo>
                  <a:lnTo>
                    <a:pt x="38237" y="33194"/>
                  </a:lnTo>
                  <a:lnTo>
                    <a:pt x="37757" y="33555"/>
                  </a:lnTo>
                  <a:lnTo>
                    <a:pt x="37337" y="33855"/>
                  </a:lnTo>
                  <a:lnTo>
                    <a:pt x="11225" y="33855"/>
                  </a:lnTo>
                  <a:lnTo>
                    <a:pt x="9725" y="35295"/>
                  </a:lnTo>
                  <a:lnTo>
                    <a:pt x="33135" y="35295"/>
                  </a:lnTo>
                  <a:lnTo>
                    <a:pt x="33015" y="35655"/>
                  </a:lnTo>
                  <a:lnTo>
                    <a:pt x="32955" y="35956"/>
                  </a:lnTo>
                  <a:lnTo>
                    <a:pt x="32955" y="36316"/>
                  </a:lnTo>
                  <a:lnTo>
                    <a:pt x="33075" y="36616"/>
                  </a:lnTo>
                  <a:lnTo>
                    <a:pt x="33255" y="36856"/>
                  </a:lnTo>
                  <a:lnTo>
                    <a:pt x="8104" y="36856"/>
                  </a:lnTo>
                  <a:lnTo>
                    <a:pt x="6003" y="38837"/>
                  </a:lnTo>
                  <a:lnTo>
                    <a:pt x="36136" y="38837"/>
                  </a:lnTo>
                  <a:lnTo>
                    <a:pt x="36076" y="39197"/>
                  </a:lnTo>
                  <a:lnTo>
                    <a:pt x="35896" y="39617"/>
                  </a:lnTo>
                  <a:lnTo>
                    <a:pt x="35236" y="40518"/>
                  </a:lnTo>
                  <a:lnTo>
                    <a:pt x="4202" y="40518"/>
                  </a:lnTo>
                  <a:lnTo>
                    <a:pt x="1741" y="42798"/>
                  </a:lnTo>
                  <a:lnTo>
                    <a:pt x="34155" y="42798"/>
                  </a:lnTo>
                  <a:lnTo>
                    <a:pt x="34215" y="43159"/>
                  </a:lnTo>
                  <a:lnTo>
                    <a:pt x="34275" y="43519"/>
                  </a:lnTo>
                  <a:lnTo>
                    <a:pt x="34515" y="43819"/>
                  </a:lnTo>
                  <a:lnTo>
                    <a:pt x="34696" y="44119"/>
                  </a:lnTo>
                  <a:lnTo>
                    <a:pt x="34936" y="44299"/>
                  </a:lnTo>
                  <a:lnTo>
                    <a:pt x="35236" y="44479"/>
                  </a:lnTo>
                  <a:lnTo>
                    <a:pt x="1" y="44479"/>
                  </a:lnTo>
                  <a:lnTo>
                    <a:pt x="1" y="44779"/>
                  </a:lnTo>
                  <a:lnTo>
                    <a:pt x="6303" y="44959"/>
                  </a:lnTo>
                  <a:lnTo>
                    <a:pt x="41418" y="46040"/>
                  </a:lnTo>
                  <a:lnTo>
                    <a:pt x="41659" y="46220"/>
                  </a:lnTo>
                  <a:lnTo>
                    <a:pt x="41899" y="46400"/>
                  </a:lnTo>
                  <a:lnTo>
                    <a:pt x="42259" y="46520"/>
                  </a:lnTo>
                  <a:lnTo>
                    <a:pt x="42559" y="46640"/>
                  </a:lnTo>
                  <a:lnTo>
                    <a:pt x="43039" y="46700"/>
                  </a:lnTo>
                  <a:lnTo>
                    <a:pt x="43459" y="46700"/>
                  </a:lnTo>
                  <a:lnTo>
                    <a:pt x="44360" y="46580"/>
                  </a:lnTo>
                  <a:lnTo>
                    <a:pt x="46040" y="46160"/>
                  </a:lnTo>
                  <a:lnTo>
                    <a:pt x="92921" y="47601"/>
                  </a:lnTo>
                  <a:lnTo>
                    <a:pt x="94841" y="47601"/>
                  </a:lnTo>
                  <a:lnTo>
                    <a:pt x="93521" y="44479"/>
                  </a:lnTo>
                  <a:lnTo>
                    <a:pt x="58346" y="44479"/>
                  </a:lnTo>
                  <a:lnTo>
                    <a:pt x="59726" y="43879"/>
                  </a:lnTo>
                  <a:lnTo>
                    <a:pt x="60747" y="43339"/>
                  </a:lnTo>
                  <a:lnTo>
                    <a:pt x="61707" y="42798"/>
                  </a:lnTo>
                  <a:lnTo>
                    <a:pt x="92860" y="42798"/>
                  </a:lnTo>
                  <a:lnTo>
                    <a:pt x="91900" y="40518"/>
                  </a:lnTo>
                  <a:lnTo>
                    <a:pt x="65069" y="40518"/>
                  </a:lnTo>
                  <a:lnTo>
                    <a:pt x="66269" y="39677"/>
                  </a:lnTo>
                  <a:lnTo>
                    <a:pt x="67530" y="38837"/>
                  </a:lnTo>
                  <a:lnTo>
                    <a:pt x="91240" y="38837"/>
                  </a:lnTo>
                  <a:lnTo>
                    <a:pt x="90399" y="36856"/>
                  </a:lnTo>
                  <a:lnTo>
                    <a:pt x="71011" y="36856"/>
                  </a:lnTo>
                  <a:lnTo>
                    <a:pt x="72272" y="36196"/>
                  </a:lnTo>
                  <a:lnTo>
                    <a:pt x="72452" y="36136"/>
                  </a:lnTo>
                  <a:lnTo>
                    <a:pt x="71611" y="35835"/>
                  </a:lnTo>
                  <a:lnTo>
                    <a:pt x="70771" y="35595"/>
                  </a:lnTo>
                  <a:lnTo>
                    <a:pt x="69931" y="35475"/>
                  </a:lnTo>
                  <a:lnTo>
                    <a:pt x="69150" y="35355"/>
                  </a:lnTo>
                  <a:lnTo>
                    <a:pt x="69270" y="35295"/>
                  </a:lnTo>
                  <a:lnTo>
                    <a:pt x="89799" y="35295"/>
                  </a:lnTo>
                  <a:lnTo>
                    <a:pt x="89199" y="33855"/>
                  </a:lnTo>
                  <a:lnTo>
                    <a:pt x="71191" y="33855"/>
                  </a:lnTo>
                  <a:lnTo>
                    <a:pt x="72452" y="32834"/>
                  </a:lnTo>
                  <a:lnTo>
                    <a:pt x="73712" y="31754"/>
                  </a:lnTo>
                  <a:lnTo>
                    <a:pt x="88359" y="31754"/>
                  </a:lnTo>
                  <a:lnTo>
                    <a:pt x="87758" y="30313"/>
                  </a:lnTo>
                  <a:lnTo>
                    <a:pt x="75213" y="30313"/>
                  </a:lnTo>
                  <a:lnTo>
                    <a:pt x="75873" y="29593"/>
                  </a:lnTo>
                  <a:lnTo>
                    <a:pt x="76413" y="28873"/>
                  </a:lnTo>
                  <a:lnTo>
                    <a:pt x="87158" y="28873"/>
                  </a:lnTo>
                  <a:lnTo>
                    <a:pt x="86558" y="27492"/>
                  </a:lnTo>
                  <a:lnTo>
                    <a:pt x="77254" y="27492"/>
                  </a:lnTo>
                  <a:lnTo>
                    <a:pt x="77434" y="27072"/>
                  </a:lnTo>
                  <a:lnTo>
                    <a:pt x="77554" y="26712"/>
                  </a:lnTo>
                  <a:lnTo>
                    <a:pt x="77554" y="26351"/>
                  </a:lnTo>
                  <a:lnTo>
                    <a:pt x="77554" y="26051"/>
                  </a:lnTo>
                  <a:lnTo>
                    <a:pt x="85958" y="26051"/>
                  </a:lnTo>
                  <a:lnTo>
                    <a:pt x="85597" y="25151"/>
                  </a:lnTo>
                  <a:lnTo>
                    <a:pt x="77254" y="25151"/>
                  </a:lnTo>
                  <a:lnTo>
                    <a:pt x="77134" y="24971"/>
                  </a:lnTo>
                  <a:lnTo>
                    <a:pt x="76894" y="24851"/>
                  </a:lnTo>
                  <a:lnTo>
                    <a:pt x="76654" y="24731"/>
                  </a:lnTo>
                  <a:lnTo>
                    <a:pt x="76413" y="24611"/>
                  </a:lnTo>
                  <a:lnTo>
                    <a:pt x="75693" y="24551"/>
                  </a:lnTo>
                  <a:lnTo>
                    <a:pt x="74913" y="24491"/>
                  </a:lnTo>
                  <a:lnTo>
                    <a:pt x="74072" y="24551"/>
                  </a:lnTo>
                  <a:lnTo>
                    <a:pt x="73112" y="24731"/>
                  </a:lnTo>
                  <a:lnTo>
                    <a:pt x="72032" y="24911"/>
                  </a:lnTo>
                  <a:lnTo>
                    <a:pt x="70951" y="25151"/>
                  </a:lnTo>
                  <a:lnTo>
                    <a:pt x="66629" y="25151"/>
                  </a:lnTo>
                  <a:lnTo>
                    <a:pt x="66629" y="24671"/>
                  </a:lnTo>
                  <a:lnTo>
                    <a:pt x="66629" y="24251"/>
                  </a:lnTo>
                  <a:lnTo>
                    <a:pt x="66569" y="23950"/>
                  </a:lnTo>
                  <a:lnTo>
                    <a:pt x="85117" y="23950"/>
                  </a:lnTo>
                  <a:lnTo>
                    <a:pt x="84757" y="23110"/>
                  </a:lnTo>
                  <a:lnTo>
                    <a:pt x="66329" y="23110"/>
                  </a:lnTo>
                  <a:lnTo>
                    <a:pt x="66149" y="22510"/>
                  </a:lnTo>
                  <a:lnTo>
                    <a:pt x="66029" y="21910"/>
                  </a:lnTo>
                  <a:lnTo>
                    <a:pt x="84277" y="21910"/>
                  </a:lnTo>
                  <a:lnTo>
                    <a:pt x="83917" y="21069"/>
                  </a:lnTo>
                  <a:lnTo>
                    <a:pt x="74493" y="21069"/>
                  </a:lnTo>
                  <a:lnTo>
                    <a:pt x="74733" y="20829"/>
                  </a:lnTo>
                  <a:lnTo>
                    <a:pt x="74913" y="20589"/>
                  </a:lnTo>
                  <a:lnTo>
                    <a:pt x="74973" y="20229"/>
                  </a:lnTo>
                  <a:lnTo>
                    <a:pt x="74973" y="19869"/>
                  </a:lnTo>
                  <a:lnTo>
                    <a:pt x="83436" y="19869"/>
                  </a:lnTo>
                  <a:lnTo>
                    <a:pt x="83076" y="18968"/>
                  </a:lnTo>
                  <a:lnTo>
                    <a:pt x="74853" y="18968"/>
                  </a:lnTo>
                  <a:lnTo>
                    <a:pt x="74673" y="18488"/>
                  </a:lnTo>
                  <a:lnTo>
                    <a:pt x="74373" y="18008"/>
                  </a:lnTo>
                  <a:lnTo>
                    <a:pt x="74012" y="17648"/>
                  </a:lnTo>
                  <a:lnTo>
                    <a:pt x="73652" y="17408"/>
                  </a:lnTo>
                  <a:lnTo>
                    <a:pt x="73232" y="17107"/>
                  </a:lnTo>
                  <a:lnTo>
                    <a:pt x="72812" y="16807"/>
                  </a:lnTo>
                  <a:lnTo>
                    <a:pt x="72452" y="16447"/>
                  </a:lnTo>
                  <a:lnTo>
                    <a:pt x="72032" y="15967"/>
                  </a:lnTo>
                  <a:lnTo>
                    <a:pt x="71671" y="15307"/>
                  </a:lnTo>
                  <a:lnTo>
                    <a:pt x="71311" y="14466"/>
                  </a:lnTo>
                  <a:lnTo>
                    <a:pt x="71011" y="13626"/>
                  </a:lnTo>
                  <a:lnTo>
                    <a:pt x="70711" y="12786"/>
                  </a:lnTo>
                  <a:lnTo>
                    <a:pt x="70351" y="11945"/>
                  </a:lnTo>
                  <a:lnTo>
                    <a:pt x="70051" y="11345"/>
                  </a:lnTo>
                  <a:lnTo>
                    <a:pt x="69691" y="10925"/>
                  </a:lnTo>
                  <a:lnTo>
                    <a:pt x="69390" y="10565"/>
                  </a:lnTo>
                  <a:lnTo>
                    <a:pt x="69030" y="10325"/>
                  </a:lnTo>
                  <a:lnTo>
                    <a:pt x="68310" y="9904"/>
                  </a:lnTo>
                  <a:lnTo>
                    <a:pt x="67950" y="9664"/>
                  </a:lnTo>
                  <a:lnTo>
                    <a:pt x="67530" y="9304"/>
                  </a:lnTo>
                  <a:lnTo>
                    <a:pt x="66569" y="8404"/>
                  </a:lnTo>
                  <a:lnTo>
                    <a:pt x="65729" y="7623"/>
                  </a:lnTo>
                  <a:lnTo>
                    <a:pt x="65009" y="6903"/>
                  </a:lnTo>
                  <a:lnTo>
                    <a:pt x="64288" y="6363"/>
                  </a:lnTo>
                  <a:lnTo>
                    <a:pt x="63868" y="6123"/>
                  </a:lnTo>
                  <a:lnTo>
                    <a:pt x="63508" y="5943"/>
                  </a:lnTo>
                  <a:lnTo>
                    <a:pt x="63028" y="5763"/>
                  </a:lnTo>
                  <a:lnTo>
                    <a:pt x="62608" y="5583"/>
                  </a:lnTo>
                  <a:lnTo>
                    <a:pt x="62067" y="5522"/>
                  </a:lnTo>
                  <a:lnTo>
                    <a:pt x="61467" y="5402"/>
                  </a:lnTo>
                  <a:lnTo>
                    <a:pt x="60086" y="5282"/>
                  </a:lnTo>
                  <a:lnTo>
                    <a:pt x="60026" y="4862"/>
                  </a:lnTo>
                  <a:lnTo>
                    <a:pt x="60026" y="4442"/>
                  </a:lnTo>
                  <a:lnTo>
                    <a:pt x="60267" y="4202"/>
                  </a:lnTo>
                  <a:lnTo>
                    <a:pt x="60327" y="4082"/>
                  </a:lnTo>
                  <a:lnTo>
                    <a:pt x="60327" y="3962"/>
                  </a:lnTo>
                  <a:lnTo>
                    <a:pt x="60146" y="3722"/>
                  </a:lnTo>
                  <a:lnTo>
                    <a:pt x="59966" y="3482"/>
                  </a:lnTo>
                  <a:lnTo>
                    <a:pt x="59726" y="3302"/>
                  </a:lnTo>
                  <a:lnTo>
                    <a:pt x="59606" y="3061"/>
                  </a:lnTo>
                  <a:lnTo>
                    <a:pt x="59486" y="2821"/>
                  </a:lnTo>
                  <a:lnTo>
                    <a:pt x="59486" y="2521"/>
                  </a:lnTo>
                  <a:lnTo>
                    <a:pt x="59486" y="1921"/>
                  </a:lnTo>
                  <a:lnTo>
                    <a:pt x="59726" y="2041"/>
                  </a:lnTo>
                  <a:lnTo>
                    <a:pt x="59846" y="2221"/>
                  </a:lnTo>
                  <a:lnTo>
                    <a:pt x="59846" y="1921"/>
                  </a:lnTo>
                  <a:lnTo>
                    <a:pt x="59786" y="1621"/>
                  </a:lnTo>
                  <a:lnTo>
                    <a:pt x="59606" y="1381"/>
                  </a:lnTo>
                  <a:lnTo>
                    <a:pt x="59426" y="1141"/>
                  </a:lnTo>
                  <a:lnTo>
                    <a:pt x="59066" y="780"/>
                  </a:lnTo>
                  <a:lnTo>
                    <a:pt x="58886" y="660"/>
                  </a:lnTo>
                  <a:lnTo>
                    <a:pt x="58466" y="420"/>
                  </a:lnTo>
                  <a:lnTo>
                    <a:pt x="57986" y="240"/>
                  </a:lnTo>
                  <a:lnTo>
                    <a:pt x="57445" y="120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38"/>
          <p:cNvSpPr/>
          <p:nvPr/>
        </p:nvSpPr>
        <p:spPr>
          <a:xfrm>
            <a:off x="2593300" y="945000"/>
            <a:ext cx="1096500" cy="10965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Prizes</a:t>
            </a:r>
            <a:endParaRPr dirty="0"/>
          </a:p>
        </p:txBody>
      </p:sp>
      <p:sp>
        <p:nvSpPr>
          <p:cNvPr id="350" name="Google Shape;350;p38"/>
          <p:cNvSpPr txBox="1">
            <a:spLocks noGrp="1"/>
          </p:cNvSpPr>
          <p:nvPr>
            <p:ph type="title" idx="2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🏆</a:t>
            </a:r>
            <a:endParaRPr dirty="0"/>
          </a:p>
        </p:txBody>
      </p:sp>
      <p:sp>
        <p:nvSpPr>
          <p:cNvPr id="351" name="Google Shape;351;p38"/>
          <p:cNvSpPr txBox="1">
            <a:spLocks noGrp="1"/>
          </p:cNvSpPr>
          <p:nvPr>
            <p:ph type="subTitle" idx="1"/>
          </p:nvPr>
        </p:nvSpPr>
        <p:spPr>
          <a:xfrm>
            <a:off x="3293700" y="372647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2023 Hyland Hackathon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Raffle Prizes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765050" y="3243203"/>
            <a:ext cx="5613900" cy="10270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Earn </a:t>
            </a:r>
            <a:r>
              <a:rPr lang="en" b="1" dirty="0"/>
              <a:t>Raffle Tickets</a:t>
            </a:r>
            <a:r>
              <a:rPr lang="en" dirty="0"/>
              <a:t> throughout the weekend by attending activities, helping others, asking great questions, and participating.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Each ticket you earn will give you one more chance to win!</a:t>
            </a:r>
            <a:endParaRPr dirty="0"/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/>
          <p:nvPr/>
        </p:nvSpPr>
        <p:spPr>
          <a:xfrm>
            <a:off x="1028921" y="3490519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7"/>
          <p:cNvSpPr/>
          <p:nvPr/>
        </p:nvSpPr>
        <p:spPr>
          <a:xfrm>
            <a:off x="1028921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7"/>
          <p:cNvSpPr/>
          <p:nvPr/>
        </p:nvSpPr>
        <p:spPr>
          <a:xfrm>
            <a:off x="1028921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7"/>
          <p:cNvSpPr/>
          <p:nvPr/>
        </p:nvSpPr>
        <p:spPr>
          <a:xfrm>
            <a:off x="4882255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4882255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title" idx="9"/>
          </p:nvPr>
        </p:nvSpPr>
        <p:spPr>
          <a:xfrm>
            <a:off x="1028928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🦆</a:t>
            </a:r>
            <a:endParaRPr dirty="0"/>
          </a:p>
        </p:txBody>
      </p:sp>
      <p:sp>
        <p:nvSpPr>
          <p:cNvPr id="294" name="Google Shape;294;p37"/>
          <p:cNvSpPr txBox="1">
            <a:spLocks noGrp="1"/>
          </p:cNvSpPr>
          <p:nvPr>
            <p:ph type="title" idx="8"/>
          </p:nvPr>
        </p:nvSpPr>
        <p:spPr>
          <a:xfrm>
            <a:off x="1028928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🍭</a:t>
            </a:r>
            <a:endParaRPr dirty="0"/>
          </a:p>
        </p:txBody>
      </p:sp>
      <p:sp>
        <p:nvSpPr>
          <p:cNvPr id="295" name="Google Shape;295;p37"/>
          <p:cNvSpPr txBox="1">
            <a:spLocks noGrp="1"/>
          </p:cNvSpPr>
          <p:nvPr>
            <p:ph type="title" idx="13"/>
          </p:nvPr>
        </p:nvSpPr>
        <p:spPr>
          <a:xfrm>
            <a:off x="4882262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💧</a:t>
            </a:r>
            <a:endParaRPr dirty="0"/>
          </a:p>
        </p:txBody>
      </p:sp>
      <p:sp>
        <p:nvSpPr>
          <p:cNvPr id="296" name="Google Shape;296;p37"/>
          <p:cNvSpPr txBox="1">
            <a:spLocks noGrp="1"/>
          </p:cNvSpPr>
          <p:nvPr>
            <p:ph type="title" idx="14"/>
          </p:nvPr>
        </p:nvSpPr>
        <p:spPr>
          <a:xfrm>
            <a:off x="4882262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👜</a:t>
            </a:r>
            <a:endParaRPr dirty="0"/>
          </a:p>
        </p:txBody>
      </p:sp>
      <p:sp>
        <p:nvSpPr>
          <p:cNvPr id="297" name="Google Shape;297;p37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Physical Prizes</a:t>
            </a:r>
            <a:endParaRPr dirty="0"/>
          </a:p>
        </p:txBody>
      </p:sp>
      <p:sp>
        <p:nvSpPr>
          <p:cNvPr id="298" name="Google Shape;298;p37"/>
          <p:cNvSpPr txBox="1">
            <a:spLocks noGrp="1"/>
          </p:cNvSpPr>
          <p:nvPr>
            <p:ph type="title"/>
          </p:nvPr>
        </p:nvSpPr>
        <p:spPr>
          <a:xfrm>
            <a:off x="195620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Candy Bag</a:t>
            </a:r>
            <a:endParaRPr dirty="0"/>
          </a:p>
        </p:txBody>
      </p:sp>
      <p:sp>
        <p:nvSpPr>
          <p:cNvPr id="299" name="Google Shape;299;p37"/>
          <p:cNvSpPr txBox="1">
            <a:spLocks noGrp="1"/>
          </p:cNvSpPr>
          <p:nvPr>
            <p:ph type="subTitle" idx="1"/>
          </p:nvPr>
        </p:nvSpPr>
        <p:spPr>
          <a:xfrm>
            <a:off x="1956208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Yum!</a:t>
            </a:r>
            <a:endParaRPr i="1" dirty="0"/>
          </a:p>
        </p:txBody>
      </p:sp>
      <p:sp>
        <p:nvSpPr>
          <p:cNvPr id="300" name="Google Shape;300;p37"/>
          <p:cNvSpPr txBox="1">
            <a:spLocks noGrp="1"/>
          </p:cNvSpPr>
          <p:nvPr>
            <p:ph type="title" idx="2"/>
          </p:nvPr>
        </p:nvSpPr>
        <p:spPr>
          <a:xfrm>
            <a:off x="580957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Water Bottle</a:t>
            </a:r>
            <a:endParaRPr dirty="0"/>
          </a:p>
        </p:txBody>
      </p:sp>
      <p:sp>
        <p:nvSpPr>
          <p:cNvPr id="301" name="Google Shape;301;p37"/>
          <p:cNvSpPr txBox="1">
            <a:spLocks noGrp="1"/>
          </p:cNvSpPr>
          <p:nvPr>
            <p:ph type="subTitle" idx="3"/>
          </p:nvPr>
        </p:nvSpPr>
        <p:spPr>
          <a:xfrm>
            <a:off x="5809579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Ahh!</a:t>
            </a:r>
            <a:endParaRPr i="1" dirty="0"/>
          </a:p>
        </p:txBody>
      </p:sp>
      <p:sp>
        <p:nvSpPr>
          <p:cNvPr id="302" name="Google Shape;302;p37"/>
          <p:cNvSpPr txBox="1">
            <a:spLocks noGrp="1"/>
          </p:cNvSpPr>
          <p:nvPr>
            <p:ph type="title" idx="4"/>
          </p:nvPr>
        </p:nvSpPr>
        <p:spPr>
          <a:xfrm>
            <a:off x="195620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Rubber Ducks</a:t>
            </a:r>
            <a:endParaRPr dirty="0"/>
          </a:p>
        </p:txBody>
      </p:sp>
      <p:sp>
        <p:nvSpPr>
          <p:cNvPr id="303" name="Google Shape;303;p37"/>
          <p:cNvSpPr txBox="1">
            <a:spLocks noGrp="1"/>
          </p:cNvSpPr>
          <p:nvPr>
            <p:ph type="subTitle" idx="5"/>
          </p:nvPr>
        </p:nvSpPr>
        <p:spPr>
          <a:xfrm>
            <a:off x="1956208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Quack!</a:t>
            </a:r>
            <a:endParaRPr i="1" dirty="0"/>
          </a:p>
        </p:txBody>
      </p:sp>
      <p:sp>
        <p:nvSpPr>
          <p:cNvPr id="304" name="Google Shape;304;p37"/>
          <p:cNvSpPr txBox="1">
            <a:spLocks noGrp="1"/>
          </p:cNvSpPr>
          <p:nvPr>
            <p:ph type="title" idx="6"/>
          </p:nvPr>
        </p:nvSpPr>
        <p:spPr>
          <a:xfrm>
            <a:off x="580957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Grab Bag</a:t>
            </a:r>
            <a:endParaRPr dirty="0"/>
          </a:p>
        </p:txBody>
      </p:sp>
      <p:sp>
        <p:nvSpPr>
          <p:cNvPr id="305" name="Google Shape;305;p37"/>
          <p:cNvSpPr txBox="1">
            <a:spLocks noGrp="1"/>
          </p:cNvSpPr>
          <p:nvPr>
            <p:ph type="subTitle" idx="7"/>
          </p:nvPr>
        </p:nvSpPr>
        <p:spPr>
          <a:xfrm>
            <a:off x="5809579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Assorted!</a:t>
            </a:r>
            <a:endParaRPr i="1" dirty="0"/>
          </a:p>
        </p:txBody>
      </p:sp>
      <p:sp>
        <p:nvSpPr>
          <p:cNvPr id="306" name="Google Shape;306;p37"/>
          <p:cNvSpPr txBox="1">
            <a:spLocks noGrp="1"/>
          </p:cNvSpPr>
          <p:nvPr>
            <p:ph type="title" idx="16"/>
          </p:nvPr>
        </p:nvSpPr>
        <p:spPr>
          <a:xfrm>
            <a:off x="1956208" y="339323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Stuffed Animal</a:t>
            </a:r>
            <a:endParaRPr dirty="0"/>
          </a:p>
        </p:txBody>
      </p:sp>
      <p:sp>
        <p:nvSpPr>
          <p:cNvPr id="307" name="Google Shape;307;p37"/>
          <p:cNvSpPr txBox="1">
            <a:spLocks noGrp="1"/>
          </p:cNvSpPr>
          <p:nvPr>
            <p:ph type="subTitle" idx="17"/>
          </p:nvPr>
        </p:nvSpPr>
        <p:spPr>
          <a:xfrm>
            <a:off x="1956208" y="3836802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Cute!</a:t>
            </a:r>
            <a:endParaRPr i="1" dirty="0"/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 idx="18"/>
          </p:nvPr>
        </p:nvSpPr>
        <p:spPr>
          <a:xfrm>
            <a:off x="1028928" y="3490519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🧸</a:t>
            </a:r>
            <a:endParaRPr dirty="0"/>
          </a:p>
        </p:txBody>
      </p:sp>
      <p:sp>
        <p:nvSpPr>
          <p:cNvPr id="309" name="Google Shape;309;p37"/>
          <p:cNvSpPr/>
          <p:nvPr/>
        </p:nvSpPr>
        <p:spPr>
          <a:xfrm>
            <a:off x="4882271" y="3761350"/>
            <a:ext cx="3145500" cy="6768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7"/>
          <p:cNvSpPr/>
          <p:nvPr/>
        </p:nvSpPr>
        <p:spPr>
          <a:xfrm>
            <a:off x="5493326" y="3920950"/>
            <a:ext cx="2015837" cy="366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IN-PERSON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/>
          <p:nvPr/>
        </p:nvSpPr>
        <p:spPr>
          <a:xfrm>
            <a:off x="1028921" y="3490519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7"/>
          <p:cNvSpPr/>
          <p:nvPr/>
        </p:nvSpPr>
        <p:spPr>
          <a:xfrm>
            <a:off x="1028921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7"/>
          <p:cNvSpPr/>
          <p:nvPr/>
        </p:nvSpPr>
        <p:spPr>
          <a:xfrm>
            <a:off x="1028921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7"/>
          <p:cNvSpPr/>
          <p:nvPr/>
        </p:nvSpPr>
        <p:spPr>
          <a:xfrm>
            <a:off x="4882255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4882255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title" idx="9"/>
          </p:nvPr>
        </p:nvSpPr>
        <p:spPr>
          <a:xfrm>
            <a:off x="1028928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🖼</a:t>
            </a:r>
            <a:endParaRPr dirty="0"/>
          </a:p>
        </p:txBody>
      </p:sp>
      <p:sp>
        <p:nvSpPr>
          <p:cNvPr id="294" name="Google Shape;294;p37"/>
          <p:cNvSpPr txBox="1">
            <a:spLocks noGrp="1"/>
          </p:cNvSpPr>
          <p:nvPr>
            <p:ph type="title" idx="8"/>
          </p:nvPr>
        </p:nvSpPr>
        <p:spPr>
          <a:xfrm>
            <a:off x="1028928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🎧</a:t>
            </a:r>
            <a:endParaRPr dirty="0"/>
          </a:p>
        </p:txBody>
      </p:sp>
      <p:sp>
        <p:nvSpPr>
          <p:cNvPr id="295" name="Google Shape;295;p37"/>
          <p:cNvSpPr txBox="1">
            <a:spLocks noGrp="1"/>
          </p:cNvSpPr>
          <p:nvPr>
            <p:ph type="title" idx="13"/>
          </p:nvPr>
        </p:nvSpPr>
        <p:spPr>
          <a:xfrm>
            <a:off x="4882262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🎹</a:t>
            </a:r>
            <a:endParaRPr dirty="0"/>
          </a:p>
        </p:txBody>
      </p:sp>
      <p:sp>
        <p:nvSpPr>
          <p:cNvPr id="296" name="Google Shape;296;p37"/>
          <p:cNvSpPr txBox="1">
            <a:spLocks noGrp="1"/>
          </p:cNvSpPr>
          <p:nvPr>
            <p:ph type="title" idx="14"/>
          </p:nvPr>
        </p:nvSpPr>
        <p:spPr>
          <a:xfrm>
            <a:off x="4882262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🖋</a:t>
            </a:r>
            <a:endParaRPr dirty="0"/>
          </a:p>
        </p:txBody>
      </p:sp>
      <p:sp>
        <p:nvSpPr>
          <p:cNvPr id="297" name="Google Shape;297;p37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Digital Prizes</a:t>
            </a:r>
            <a:endParaRPr dirty="0"/>
          </a:p>
        </p:txBody>
      </p:sp>
      <p:sp>
        <p:nvSpPr>
          <p:cNvPr id="298" name="Google Shape;298;p37"/>
          <p:cNvSpPr txBox="1">
            <a:spLocks noGrp="1"/>
          </p:cNvSpPr>
          <p:nvPr>
            <p:ph type="title"/>
          </p:nvPr>
        </p:nvSpPr>
        <p:spPr>
          <a:xfrm>
            <a:off x="195620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Audible Credit*</a:t>
            </a:r>
            <a:endParaRPr dirty="0"/>
          </a:p>
        </p:txBody>
      </p:sp>
      <p:sp>
        <p:nvSpPr>
          <p:cNvPr id="299" name="Google Shape;299;p37"/>
          <p:cNvSpPr txBox="1">
            <a:spLocks noGrp="1"/>
          </p:cNvSpPr>
          <p:nvPr>
            <p:ph type="subTitle" idx="1"/>
          </p:nvPr>
        </p:nvSpPr>
        <p:spPr>
          <a:xfrm>
            <a:off x="1956208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Literary!</a:t>
            </a:r>
            <a:endParaRPr i="1" dirty="0"/>
          </a:p>
        </p:txBody>
      </p:sp>
      <p:sp>
        <p:nvSpPr>
          <p:cNvPr id="300" name="Google Shape;300;p37"/>
          <p:cNvSpPr txBox="1">
            <a:spLocks noGrp="1"/>
          </p:cNvSpPr>
          <p:nvPr>
            <p:ph type="title" idx="2"/>
          </p:nvPr>
        </p:nvSpPr>
        <p:spPr>
          <a:xfrm>
            <a:off x="580957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Bonus Track</a:t>
            </a:r>
            <a:endParaRPr dirty="0"/>
          </a:p>
        </p:txBody>
      </p:sp>
      <p:sp>
        <p:nvSpPr>
          <p:cNvPr id="301" name="Google Shape;301;p37"/>
          <p:cNvSpPr txBox="1">
            <a:spLocks noGrp="1"/>
          </p:cNvSpPr>
          <p:nvPr>
            <p:ph type="subTitle" idx="3"/>
          </p:nvPr>
        </p:nvSpPr>
        <p:spPr>
          <a:xfrm>
            <a:off x="5809579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Musical!</a:t>
            </a:r>
            <a:endParaRPr i="1" dirty="0"/>
          </a:p>
        </p:txBody>
      </p:sp>
      <p:sp>
        <p:nvSpPr>
          <p:cNvPr id="302" name="Google Shape;302;p37"/>
          <p:cNvSpPr txBox="1">
            <a:spLocks noGrp="1"/>
          </p:cNvSpPr>
          <p:nvPr>
            <p:ph type="title" idx="4"/>
          </p:nvPr>
        </p:nvSpPr>
        <p:spPr>
          <a:xfrm>
            <a:off x="195620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A.I. Portraits</a:t>
            </a:r>
            <a:endParaRPr dirty="0"/>
          </a:p>
        </p:txBody>
      </p:sp>
      <p:sp>
        <p:nvSpPr>
          <p:cNvPr id="303" name="Google Shape;303;p37"/>
          <p:cNvSpPr txBox="1">
            <a:spLocks noGrp="1"/>
          </p:cNvSpPr>
          <p:nvPr>
            <p:ph type="subTitle" idx="5"/>
          </p:nvPr>
        </p:nvSpPr>
        <p:spPr>
          <a:xfrm>
            <a:off x="1956208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Artistic!</a:t>
            </a:r>
            <a:endParaRPr i="1" dirty="0"/>
          </a:p>
        </p:txBody>
      </p:sp>
      <p:sp>
        <p:nvSpPr>
          <p:cNvPr id="304" name="Google Shape;304;p37"/>
          <p:cNvSpPr txBox="1">
            <a:spLocks noGrp="1"/>
          </p:cNvSpPr>
          <p:nvPr>
            <p:ph type="title" idx="6"/>
          </p:nvPr>
        </p:nvSpPr>
        <p:spPr>
          <a:xfrm>
            <a:off x="580957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A.I. Poetry</a:t>
            </a:r>
            <a:endParaRPr dirty="0"/>
          </a:p>
        </p:txBody>
      </p:sp>
      <p:sp>
        <p:nvSpPr>
          <p:cNvPr id="305" name="Google Shape;305;p37"/>
          <p:cNvSpPr txBox="1">
            <a:spLocks noGrp="1"/>
          </p:cNvSpPr>
          <p:nvPr>
            <p:ph type="subTitle" idx="7"/>
          </p:nvPr>
        </p:nvSpPr>
        <p:spPr>
          <a:xfrm>
            <a:off x="5809579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Iambic!</a:t>
            </a:r>
            <a:endParaRPr i="1" dirty="0"/>
          </a:p>
        </p:txBody>
      </p:sp>
      <p:sp>
        <p:nvSpPr>
          <p:cNvPr id="306" name="Google Shape;306;p37"/>
          <p:cNvSpPr txBox="1">
            <a:spLocks noGrp="1"/>
          </p:cNvSpPr>
          <p:nvPr>
            <p:ph type="title" idx="16"/>
          </p:nvPr>
        </p:nvSpPr>
        <p:spPr>
          <a:xfrm>
            <a:off x="1956208" y="339323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Udemy Course*</a:t>
            </a:r>
            <a:endParaRPr dirty="0"/>
          </a:p>
        </p:txBody>
      </p:sp>
      <p:sp>
        <p:nvSpPr>
          <p:cNvPr id="307" name="Google Shape;307;p37"/>
          <p:cNvSpPr txBox="1">
            <a:spLocks noGrp="1"/>
          </p:cNvSpPr>
          <p:nvPr>
            <p:ph type="subTitle" idx="17"/>
          </p:nvPr>
        </p:nvSpPr>
        <p:spPr>
          <a:xfrm>
            <a:off x="1956208" y="3836802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Educational!</a:t>
            </a:r>
            <a:endParaRPr i="1" dirty="0"/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 idx="18"/>
          </p:nvPr>
        </p:nvSpPr>
        <p:spPr>
          <a:xfrm>
            <a:off x="1028928" y="3490519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🏫</a:t>
            </a:r>
            <a:endParaRPr dirty="0"/>
          </a:p>
        </p:txBody>
      </p:sp>
      <p:sp>
        <p:nvSpPr>
          <p:cNvPr id="309" name="Google Shape;309;p37"/>
          <p:cNvSpPr/>
          <p:nvPr/>
        </p:nvSpPr>
        <p:spPr>
          <a:xfrm>
            <a:off x="4882271" y="3761350"/>
            <a:ext cx="3145500" cy="6768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7"/>
          <p:cNvSpPr/>
          <p:nvPr/>
        </p:nvSpPr>
        <p:spPr>
          <a:xfrm>
            <a:off x="5609221" y="3920950"/>
            <a:ext cx="1691602" cy="366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VIRTUAL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8A4759-9CAF-4E7E-A759-2CC696487D5A}"/>
              </a:ext>
            </a:extLst>
          </p:cNvPr>
          <p:cNvSpPr txBox="1"/>
          <p:nvPr/>
        </p:nvSpPr>
        <p:spPr>
          <a:xfrm>
            <a:off x="5809578" y="4843252"/>
            <a:ext cx="3334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  <a:latin typeface="Exo 2" panose="020B0604020202020204" charset="0"/>
              </a:rPr>
              <a:t>*international prize options may vary</a:t>
            </a:r>
          </a:p>
        </p:txBody>
      </p:sp>
    </p:spTree>
    <p:extLst>
      <p:ext uri="{BB962C8B-B14F-4D97-AF65-F5344CB8AC3E}">
        <p14:creationId xmlns:p14="http://schemas.microsoft.com/office/powerpoint/2010/main" val="2177432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[speed output image]">
            <a:extLst>
              <a:ext uri="{FF2B5EF4-FFF2-40B4-BE49-F238E27FC236}">
                <a16:creationId xmlns:a16="http://schemas.microsoft.com/office/drawing/2014/main" id="{7ABDAED6-ED42-44DB-8F16-FC7FC81FCF5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25396"/>
            <a:ext cx="9144000" cy="716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6" name="Google Shape;1276;p48"/>
          <p:cNvSpPr txBox="1">
            <a:spLocks noGrp="1"/>
          </p:cNvSpPr>
          <p:nvPr>
            <p:ph type="title"/>
          </p:nvPr>
        </p:nvSpPr>
        <p:spPr>
          <a:xfrm>
            <a:off x="1409975" y="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dirty="0"/>
              <a:t>Grand Prizes</a:t>
            </a:r>
            <a:endParaRPr sz="8800" dirty="0"/>
          </a:p>
        </p:txBody>
      </p:sp>
      <p:sp>
        <p:nvSpPr>
          <p:cNvPr id="1277" name="Google Shape;1277;p48"/>
          <p:cNvSpPr/>
          <p:nvPr/>
        </p:nvSpPr>
        <p:spPr>
          <a:xfrm>
            <a:off x="2484378" y="1318288"/>
            <a:ext cx="5842799" cy="800219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78" name="Google Shape;1278;p48"/>
          <p:cNvGrpSpPr/>
          <p:nvPr/>
        </p:nvGrpSpPr>
        <p:grpSpPr>
          <a:xfrm>
            <a:off x="-2493387" y="-1916850"/>
            <a:ext cx="3937800" cy="3937800"/>
            <a:chOff x="312950" y="-1430500"/>
            <a:chExt cx="3937800" cy="3937800"/>
          </a:xfrm>
        </p:grpSpPr>
        <p:sp>
          <p:nvSpPr>
            <p:cNvPr id="1279" name="Google Shape;1279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8"/>
          <p:cNvGrpSpPr/>
          <p:nvPr/>
        </p:nvGrpSpPr>
        <p:grpSpPr>
          <a:xfrm>
            <a:off x="6646838" y="3394325"/>
            <a:ext cx="3937800" cy="3937800"/>
            <a:chOff x="312950" y="-1430500"/>
            <a:chExt cx="3937800" cy="3937800"/>
          </a:xfrm>
        </p:grpSpPr>
        <p:sp>
          <p:nvSpPr>
            <p:cNvPr id="1282" name="Google Shape;1282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E75317E-73C3-4404-8CA2-98971CA57BB1}"/>
              </a:ext>
            </a:extLst>
          </p:cNvPr>
          <p:cNvSpPr txBox="1"/>
          <p:nvPr/>
        </p:nvSpPr>
        <p:spPr>
          <a:xfrm>
            <a:off x="2484378" y="1446068"/>
            <a:ext cx="58427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1600" dirty="0">
                <a:solidFill>
                  <a:srgbClr val="FFFFFF"/>
                </a:solidFill>
                <a:latin typeface="Exo 2"/>
                <a:sym typeface="Exo 2"/>
              </a:rPr>
              <a:t>T</a:t>
            </a: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he judges will select the </a:t>
            </a:r>
            <a:r>
              <a:rPr kumimoji="0" lang="en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top two teams </a:t>
            </a: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from each level. Each member will win one of these </a:t>
            </a:r>
            <a:r>
              <a:rPr kumimoji="0" lang="en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valuable prizes</a:t>
            </a: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…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55"/>
          <p:cNvSpPr txBox="1">
            <a:spLocks noGrp="1"/>
          </p:cNvSpPr>
          <p:nvPr>
            <p:ph type="title"/>
          </p:nvPr>
        </p:nvSpPr>
        <p:spPr>
          <a:xfrm>
            <a:off x="562708" y="3751050"/>
            <a:ext cx="4205404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Pixel Art Bluetooth Speaker*</a:t>
            </a:r>
            <a:endParaRPr dirty="0"/>
          </a:p>
        </p:txBody>
      </p:sp>
      <p:sp>
        <p:nvSpPr>
          <p:cNvPr id="1844" name="Google Shape;1844;p55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Second Place: Pick One</a:t>
            </a:r>
            <a:endParaRPr dirty="0"/>
          </a:p>
        </p:txBody>
      </p:sp>
      <p:sp>
        <p:nvSpPr>
          <p:cNvPr id="1845" name="Google Shape;1845;p55"/>
          <p:cNvSpPr/>
          <p:nvPr/>
        </p:nvSpPr>
        <p:spPr>
          <a:xfrm>
            <a:off x="916111" y="1393500"/>
            <a:ext cx="3458700" cy="2356500"/>
          </a:xfrm>
          <a:prstGeom prst="roundRect">
            <a:avLst>
              <a:gd name="adj" fmla="val 2335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6" name="Google Shape;1846;p55"/>
          <p:cNvPicPr preferRelativeResize="0"/>
          <p:nvPr/>
        </p:nvPicPr>
        <p:blipFill rotWithShape="1">
          <a:blip r:embed="rId3">
            <a:alphaModFix amt="70000"/>
          </a:blip>
          <a:srcRect t="17931" b="17931"/>
          <a:stretch/>
        </p:blipFill>
        <p:spPr>
          <a:xfrm>
            <a:off x="1160636" y="1619400"/>
            <a:ext cx="2969700" cy="1904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8" name="Google Shape;1843;p55">
            <a:extLst>
              <a:ext uri="{FF2B5EF4-FFF2-40B4-BE49-F238E27FC236}">
                <a16:creationId xmlns:a16="http://schemas.microsoft.com/office/drawing/2014/main" id="{42545C27-0FFE-4D24-A2D5-A223532F4470}"/>
              </a:ext>
            </a:extLst>
          </p:cNvPr>
          <p:cNvSpPr txBox="1">
            <a:spLocks/>
          </p:cNvSpPr>
          <p:nvPr/>
        </p:nvSpPr>
        <p:spPr>
          <a:xfrm>
            <a:off x="4768112" y="3751050"/>
            <a:ext cx="3567816" cy="5589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2200" b="1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pPr algn="ctr"/>
            <a:r>
              <a:rPr lang="en-US" dirty="0"/>
              <a:t>LED Jellyfish Lamp*</a:t>
            </a:r>
          </a:p>
        </p:txBody>
      </p:sp>
      <p:sp>
        <p:nvSpPr>
          <p:cNvPr id="9" name="Google Shape;1845;p55">
            <a:extLst>
              <a:ext uri="{FF2B5EF4-FFF2-40B4-BE49-F238E27FC236}">
                <a16:creationId xmlns:a16="http://schemas.microsoft.com/office/drawing/2014/main" id="{689C32B8-E640-4912-B33A-AD2C2157F234}"/>
              </a:ext>
            </a:extLst>
          </p:cNvPr>
          <p:cNvSpPr/>
          <p:nvPr/>
        </p:nvSpPr>
        <p:spPr>
          <a:xfrm>
            <a:off x="4769189" y="1393500"/>
            <a:ext cx="3458700" cy="2356500"/>
          </a:xfrm>
          <a:prstGeom prst="roundRect">
            <a:avLst>
              <a:gd name="adj" fmla="val 2335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846;p55">
            <a:extLst>
              <a:ext uri="{FF2B5EF4-FFF2-40B4-BE49-F238E27FC236}">
                <a16:creationId xmlns:a16="http://schemas.microsoft.com/office/drawing/2014/main" id="{F5379C8B-96CA-4D22-9B80-DA11DD2816FB}"/>
              </a:ext>
            </a:extLst>
          </p:cNvPr>
          <p:cNvPicPr preferRelativeResize="0"/>
          <p:nvPr/>
        </p:nvPicPr>
        <p:blipFill rotWithShape="1">
          <a:blip r:embed="rId4">
            <a:alphaModFix amt="70000"/>
          </a:blip>
          <a:srcRect l="9582" r="9582"/>
          <a:stretch/>
        </p:blipFill>
        <p:spPr>
          <a:xfrm>
            <a:off x="5013714" y="1619400"/>
            <a:ext cx="2969700" cy="1904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D88AF4-BA14-4D26-B894-69F86E8D2CD4}"/>
              </a:ext>
            </a:extLst>
          </p:cNvPr>
          <p:cNvSpPr txBox="1"/>
          <p:nvPr/>
        </p:nvSpPr>
        <p:spPr>
          <a:xfrm>
            <a:off x="5809578" y="4843252"/>
            <a:ext cx="3334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  <a:latin typeface="Exo 2" panose="020B0604020202020204" charset="0"/>
              </a:rPr>
              <a:t>*international prize options may vary</a:t>
            </a:r>
          </a:p>
        </p:txBody>
      </p:sp>
    </p:spTree>
    <p:extLst>
      <p:ext uri="{BB962C8B-B14F-4D97-AF65-F5344CB8AC3E}">
        <p14:creationId xmlns:p14="http://schemas.microsoft.com/office/powerpoint/2010/main" val="6775857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55"/>
          <p:cNvSpPr txBox="1">
            <a:spLocks noGrp="1"/>
          </p:cNvSpPr>
          <p:nvPr>
            <p:ph type="title"/>
          </p:nvPr>
        </p:nvSpPr>
        <p:spPr>
          <a:xfrm>
            <a:off x="720000" y="3751050"/>
            <a:ext cx="3852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Electric Scooter*</a:t>
            </a:r>
            <a:endParaRPr dirty="0"/>
          </a:p>
        </p:txBody>
      </p:sp>
      <p:sp>
        <p:nvSpPr>
          <p:cNvPr id="1844" name="Google Shape;1844;p55"/>
          <p:cNvSpPr txBox="1">
            <a:spLocks noGrp="1"/>
          </p:cNvSpPr>
          <p:nvPr>
            <p:ph type="title" idx="2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First Place: Pick One</a:t>
            </a:r>
            <a:endParaRPr dirty="0"/>
          </a:p>
        </p:txBody>
      </p:sp>
      <p:sp>
        <p:nvSpPr>
          <p:cNvPr id="1845" name="Google Shape;1845;p55"/>
          <p:cNvSpPr/>
          <p:nvPr/>
        </p:nvSpPr>
        <p:spPr>
          <a:xfrm>
            <a:off x="916111" y="1393500"/>
            <a:ext cx="3458700" cy="2356500"/>
          </a:xfrm>
          <a:prstGeom prst="roundRect">
            <a:avLst>
              <a:gd name="adj" fmla="val 2335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6" name="Google Shape;1846;p55"/>
          <p:cNvPicPr preferRelativeResize="0"/>
          <p:nvPr/>
        </p:nvPicPr>
        <p:blipFill rotWithShape="1">
          <a:blip r:embed="rId3">
            <a:alphaModFix amt="70000"/>
          </a:blip>
          <a:srcRect l="3359" r="3359"/>
          <a:stretch/>
        </p:blipFill>
        <p:spPr>
          <a:xfrm>
            <a:off x="1160636" y="1619400"/>
            <a:ext cx="2969700" cy="1904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8" name="Google Shape;1843;p55">
            <a:extLst>
              <a:ext uri="{FF2B5EF4-FFF2-40B4-BE49-F238E27FC236}">
                <a16:creationId xmlns:a16="http://schemas.microsoft.com/office/drawing/2014/main" id="{42545C27-0FFE-4D24-A2D5-A223532F4470}"/>
              </a:ext>
            </a:extLst>
          </p:cNvPr>
          <p:cNvSpPr txBox="1">
            <a:spLocks/>
          </p:cNvSpPr>
          <p:nvPr/>
        </p:nvSpPr>
        <p:spPr>
          <a:xfrm>
            <a:off x="4438581" y="3751050"/>
            <a:ext cx="4564741" cy="5589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2200" b="1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r>
              <a:rPr lang="en-US" dirty="0"/>
              <a:t>Bose Noise Cancelling Earbuds*</a:t>
            </a:r>
          </a:p>
        </p:txBody>
      </p:sp>
      <p:sp>
        <p:nvSpPr>
          <p:cNvPr id="9" name="Google Shape;1845;p55">
            <a:extLst>
              <a:ext uri="{FF2B5EF4-FFF2-40B4-BE49-F238E27FC236}">
                <a16:creationId xmlns:a16="http://schemas.microsoft.com/office/drawing/2014/main" id="{689C32B8-E640-4912-B33A-AD2C2157F234}"/>
              </a:ext>
            </a:extLst>
          </p:cNvPr>
          <p:cNvSpPr/>
          <p:nvPr/>
        </p:nvSpPr>
        <p:spPr>
          <a:xfrm>
            <a:off x="4769189" y="1393500"/>
            <a:ext cx="3458700" cy="2356500"/>
          </a:xfrm>
          <a:prstGeom prst="roundRect">
            <a:avLst>
              <a:gd name="adj" fmla="val 2335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846;p55">
            <a:extLst>
              <a:ext uri="{FF2B5EF4-FFF2-40B4-BE49-F238E27FC236}">
                <a16:creationId xmlns:a16="http://schemas.microsoft.com/office/drawing/2014/main" id="{F5379C8B-96CA-4D22-9B80-DA11DD2816FB}"/>
              </a:ext>
            </a:extLst>
          </p:cNvPr>
          <p:cNvPicPr preferRelativeResize="0"/>
          <p:nvPr/>
        </p:nvPicPr>
        <p:blipFill rotWithShape="1">
          <a:blip r:embed="rId4">
            <a:alphaModFix amt="70000"/>
          </a:blip>
          <a:srcRect l="8500" r="8500"/>
          <a:stretch/>
        </p:blipFill>
        <p:spPr>
          <a:xfrm>
            <a:off x="5013714" y="1619400"/>
            <a:ext cx="2969700" cy="1904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1D870BD-A0A2-4BA8-8B94-BE11FCB54F78}"/>
              </a:ext>
            </a:extLst>
          </p:cNvPr>
          <p:cNvSpPr txBox="1"/>
          <p:nvPr/>
        </p:nvSpPr>
        <p:spPr>
          <a:xfrm>
            <a:off x="5809578" y="4843252"/>
            <a:ext cx="3334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  <a:latin typeface="Exo 2" panose="020B0604020202020204" charset="0"/>
              </a:rPr>
              <a:t>*international prize options may vary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68;p34">
            <a:extLst>
              <a:ext uri="{FF2B5EF4-FFF2-40B4-BE49-F238E27FC236}">
                <a16:creationId xmlns:a16="http://schemas.microsoft.com/office/drawing/2014/main" id="{9CED3F5B-6F68-4369-BC4F-101BC8F080BD}"/>
              </a:ext>
            </a:extLst>
          </p:cNvPr>
          <p:cNvSpPr txBox="1">
            <a:spLocks/>
          </p:cNvSpPr>
          <p:nvPr/>
        </p:nvSpPr>
        <p:spPr>
          <a:xfrm>
            <a:off x="0" y="3318164"/>
            <a:ext cx="9144000" cy="12053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>
                <a:solidFill>
                  <a:schemeClr val="tx2"/>
                </a:solidFill>
                <a:latin typeface="Yellowtail" panose="020B0604020202020204" charset="0"/>
              </a:rPr>
              <a:t>Everything you need to know for the Hackathon, all in one place!</a:t>
            </a:r>
            <a:endParaRPr lang="en-US" sz="3200" dirty="0">
              <a:solidFill>
                <a:schemeClr val="tx2"/>
              </a:solidFill>
              <a:latin typeface="Yellowtail" panose="020B0604020202020204" charset="0"/>
            </a:endParaRPr>
          </a:p>
        </p:txBody>
      </p:sp>
      <p:sp>
        <p:nvSpPr>
          <p:cNvPr id="6" name="Google Shape;275;p35">
            <a:extLst>
              <a:ext uri="{FF2B5EF4-FFF2-40B4-BE49-F238E27FC236}">
                <a16:creationId xmlns:a16="http://schemas.microsoft.com/office/drawing/2014/main" id="{CE25943F-32A3-4932-8879-5F059AD008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" y="1246909"/>
            <a:ext cx="9143999" cy="2071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Consolas" panose="020B0609020204030204" pitchFamily="49" charset="0"/>
              </a:rPr>
              <a:t>tinyurl.com/</a:t>
            </a:r>
            <a:br>
              <a:rPr lang="en-US" sz="7200" dirty="0">
                <a:latin typeface="Consolas" panose="020B0609020204030204" pitchFamily="49" charset="0"/>
              </a:rPr>
            </a:br>
            <a:r>
              <a:rPr lang="en-US" sz="8000" dirty="0">
                <a:latin typeface="Consolas" panose="020B0609020204030204" pitchFamily="49" charset="0"/>
              </a:rPr>
              <a:t>hackhyland2023</a:t>
            </a:r>
            <a:endParaRPr sz="7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683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0">
        <p159:morph option="byObject"/>
      </p:transition>
    </mc:Choice>
    <mc:Fallback xmlns="">
      <p:transition spd="slow" advTm="10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46"/>
          <p:cNvSpPr/>
          <p:nvPr/>
        </p:nvSpPr>
        <p:spPr>
          <a:xfrm>
            <a:off x="1896825" y="3328825"/>
            <a:ext cx="5350500" cy="9255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6"/>
          <p:cNvSpPr txBox="1">
            <a:spLocks noGrp="1"/>
          </p:cNvSpPr>
          <p:nvPr>
            <p:ph type="title"/>
          </p:nvPr>
        </p:nvSpPr>
        <p:spPr>
          <a:xfrm>
            <a:off x="0" y="1026205"/>
            <a:ext cx="91440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0" dirty="0"/>
              <a:t>Good Luck!</a:t>
            </a:r>
            <a:endParaRPr sz="13800" dirty="0"/>
          </a:p>
        </p:txBody>
      </p:sp>
      <p:sp>
        <p:nvSpPr>
          <p:cNvPr id="1237" name="Google Shape;1237;p46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2023 Hyland Hackathon</a:t>
            </a:r>
            <a:endParaRPr sz="2800" dirty="0"/>
          </a:p>
        </p:txBody>
      </p:sp>
      <p:sp>
        <p:nvSpPr>
          <p:cNvPr id="1238" name="Google Shape;1238;p46"/>
          <p:cNvSpPr/>
          <p:nvPr/>
        </p:nvSpPr>
        <p:spPr>
          <a:xfrm rot="293570">
            <a:off x="3201561" y="2798051"/>
            <a:ext cx="2604816" cy="420453"/>
          </a:xfrm>
          <a:custGeom>
            <a:avLst/>
            <a:gdLst/>
            <a:ahLst/>
            <a:cxnLst/>
            <a:rect l="l" t="t" r="r" b="b"/>
            <a:pathLst>
              <a:path w="285750" h="55580" extrusionOk="0">
                <a:moveTo>
                  <a:pt x="199259" y="0"/>
                </a:moveTo>
                <a:lnTo>
                  <a:pt x="194628" y="189"/>
                </a:lnTo>
                <a:lnTo>
                  <a:pt x="189901" y="378"/>
                </a:lnTo>
                <a:lnTo>
                  <a:pt x="185270" y="662"/>
                </a:lnTo>
                <a:lnTo>
                  <a:pt x="176006" y="1512"/>
                </a:lnTo>
                <a:lnTo>
                  <a:pt x="171374" y="2080"/>
                </a:lnTo>
                <a:lnTo>
                  <a:pt x="166837" y="2836"/>
                </a:lnTo>
                <a:lnTo>
                  <a:pt x="157574" y="4254"/>
                </a:lnTo>
                <a:lnTo>
                  <a:pt x="153036" y="4915"/>
                </a:lnTo>
                <a:lnTo>
                  <a:pt x="148405" y="5671"/>
                </a:lnTo>
                <a:lnTo>
                  <a:pt x="139330" y="7278"/>
                </a:lnTo>
                <a:lnTo>
                  <a:pt x="134793" y="8129"/>
                </a:lnTo>
                <a:lnTo>
                  <a:pt x="130161" y="8980"/>
                </a:lnTo>
                <a:lnTo>
                  <a:pt x="121181" y="10776"/>
                </a:lnTo>
                <a:lnTo>
                  <a:pt x="112107" y="12761"/>
                </a:lnTo>
                <a:lnTo>
                  <a:pt x="103127" y="14746"/>
                </a:lnTo>
                <a:lnTo>
                  <a:pt x="85262" y="19661"/>
                </a:lnTo>
                <a:lnTo>
                  <a:pt x="80914" y="20890"/>
                </a:lnTo>
                <a:lnTo>
                  <a:pt x="76471" y="22308"/>
                </a:lnTo>
                <a:lnTo>
                  <a:pt x="67680" y="25049"/>
                </a:lnTo>
                <a:lnTo>
                  <a:pt x="58984" y="28074"/>
                </a:lnTo>
                <a:lnTo>
                  <a:pt x="50382" y="31193"/>
                </a:lnTo>
                <a:lnTo>
                  <a:pt x="41780" y="34407"/>
                </a:lnTo>
                <a:lnTo>
                  <a:pt x="33178" y="37810"/>
                </a:lnTo>
                <a:lnTo>
                  <a:pt x="24766" y="41401"/>
                </a:lnTo>
                <a:lnTo>
                  <a:pt x="20607" y="43292"/>
                </a:lnTo>
                <a:lnTo>
                  <a:pt x="16447" y="45182"/>
                </a:lnTo>
                <a:lnTo>
                  <a:pt x="12288" y="47167"/>
                </a:lnTo>
                <a:lnTo>
                  <a:pt x="8129" y="49247"/>
                </a:lnTo>
                <a:lnTo>
                  <a:pt x="4065" y="51326"/>
                </a:lnTo>
                <a:lnTo>
                  <a:pt x="0" y="53500"/>
                </a:lnTo>
                <a:lnTo>
                  <a:pt x="1040" y="55580"/>
                </a:lnTo>
                <a:lnTo>
                  <a:pt x="9547" y="52555"/>
                </a:lnTo>
                <a:lnTo>
                  <a:pt x="18149" y="49720"/>
                </a:lnTo>
                <a:lnTo>
                  <a:pt x="26845" y="47073"/>
                </a:lnTo>
                <a:lnTo>
                  <a:pt x="35542" y="44615"/>
                </a:lnTo>
                <a:lnTo>
                  <a:pt x="44238" y="42252"/>
                </a:lnTo>
                <a:lnTo>
                  <a:pt x="53029" y="40078"/>
                </a:lnTo>
                <a:lnTo>
                  <a:pt x="61820" y="37999"/>
                </a:lnTo>
                <a:lnTo>
                  <a:pt x="70705" y="36203"/>
                </a:lnTo>
                <a:lnTo>
                  <a:pt x="79496" y="34407"/>
                </a:lnTo>
                <a:lnTo>
                  <a:pt x="88381" y="32705"/>
                </a:lnTo>
                <a:lnTo>
                  <a:pt x="97267" y="31193"/>
                </a:lnTo>
                <a:lnTo>
                  <a:pt x="106057" y="29775"/>
                </a:lnTo>
                <a:lnTo>
                  <a:pt x="115037" y="28546"/>
                </a:lnTo>
                <a:lnTo>
                  <a:pt x="123923" y="27412"/>
                </a:lnTo>
                <a:lnTo>
                  <a:pt x="132808" y="26467"/>
                </a:lnTo>
                <a:lnTo>
                  <a:pt x="141693" y="25616"/>
                </a:lnTo>
                <a:lnTo>
                  <a:pt x="146231" y="25238"/>
                </a:lnTo>
                <a:lnTo>
                  <a:pt x="150673" y="24954"/>
                </a:lnTo>
                <a:lnTo>
                  <a:pt x="155116" y="24671"/>
                </a:lnTo>
                <a:lnTo>
                  <a:pt x="159559" y="24482"/>
                </a:lnTo>
                <a:lnTo>
                  <a:pt x="168539" y="24293"/>
                </a:lnTo>
                <a:lnTo>
                  <a:pt x="177424" y="24198"/>
                </a:lnTo>
                <a:lnTo>
                  <a:pt x="186309" y="24198"/>
                </a:lnTo>
                <a:lnTo>
                  <a:pt x="195195" y="24104"/>
                </a:lnTo>
                <a:lnTo>
                  <a:pt x="204080" y="23915"/>
                </a:lnTo>
                <a:lnTo>
                  <a:pt x="208523" y="23725"/>
                </a:lnTo>
                <a:lnTo>
                  <a:pt x="212966" y="23536"/>
                </a:lnTo>
                <a:lnTo>
                  <a:pt x="221851" y="23064"/>
                </a:lnTo>
                <a:lnTo>
                  <a:pt x="226388" y="22780"/>
                </a:lnTo>
                <a:lnTo>
                  <a:pt x="228562" y="22686"/>
                </a:lnTo>
                <a:lnTo>
                  <a:pt x="230831" y="22591"/>
                </a:lnTo>
                <a:lnTo>
                  <a:pt x="239716" y="22308"/>
                </a:lnTo>
                <a:lnTo>
                  <a:pt x="244253" y="22119"/>
                </a:lnTo>
                <a:lnTo>
                  <a:pt x="248791" y="21835"/>
                </a:lnTo>
                <a:lnTo>
                  <a:pt x="253233" y="21551"/>
                </a:lnTo>
                <a:lnTo>
                  <a:pt x="257771" y="21268"/>
                </a:lnTo>
                <a:lnTo>
                  <a:pt x="266845" y="20890"/>
                </a:lnTo>
                <a:lnTo>
                  <a:pt x="271477" y="20606"/>
                </a:lnTo>
                <a:lnTo>
                  <a:pt x="276014" y="20323"/>
                </a:lnTo>
                <a:lnTo>
                  <a:pt x="280646" y="19850"/>
                </a:lnTo>
                <a:lnTo>
                  <a:pt x="285372" y="19283"/>
                </a:lnTo>
                <a:lnTo>
                  <a:pt x="285750" y="17014"/>
                </a:lnTo>
                <a:lnTo>
                  <a:pt x="281402" y="15218"/>
                </a:lnTo>
                <a:lnTo>
                  <a:pt x="277054" y="13517"/>
                </a:lnTo>
                <a:lnTo>
                  <a:pt x="272611" y="12005"/>
                </a:lnTo>
                <a:lnTo>
                  <a:pt x="268168" y="10492"/>
                </a:lnTo>
                <a:lnTo>
                  <a:pt x="259188" y="7751"/>
                </a:lnTo>
                <a:lnTo>
                  <a:pt x="256920" y="7089"/>
                </a:lnTo>
                <a:lnTo>
                  <a:pt x="254651" y="6617"/>
                </a:lnTo>
                <a:lnTo>
                  <a:pt x="252383" y="6144"/>
                </a:lnTo>
                <a:lnTo>
                  <a:pt x="250114" y="5671"/>
                </a:lnTo>
                <a:lnTo>
                  <a:pt x="245577" y="4726"/>
                </a:lnTo>
                <a:lnTo>
                  <a:pt x="240945" y="3875"/>
                </a:lnTo>
                <a:lnTo>
                  <a:pt x="231776" y="2269"/>
                </a:lnTo>
                <a:lnTo>
                  <a:pt x="227144" y="1701"/>
                </a:lnTo>
                <a:lnTo>
                  <a:pt x="222513" y="1229"/>
                </a:lnTo>
                <a:lnTo>
                  <a:pt x="213249" y="567"/>
                </a:lnTo>
                <a:lnTo>
                  <a:pt x="208523" y="189"/>
                </a:lnTo>
                <a:lnTo>
                  <a:pt x="2038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dist="47625" dir="25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1DC3D8-3931-4F92-9945-BA8763E4C768}"/>
              </a:ext>
            </a:extLst>
          </p:cNvPr>
          <p:cNvSpPr txBox="1"/>
          <p:nvPr/>
        </p:nvSpPr>
        <p:spPr>
          <a:xfrm>
            <a:off x="-1" y="4417531"/>
            <a:ext cx="9143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Exo 2" panose="020B0604020202020204" charset="0"/>
              </a:rPr>
              <a:t>Virtual participants are free to go!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38"/>
          <p:cNvGrpSpPr/>
          <p:nvPr/>
        </p:nvGrpSpPr>
        <p:grpSpPr>
          <a:xfrm>
            <a:off x="2963669" y="1012436"/>
            <a:ext cx="3216669" cy="2259492"/>
            <a:chOff x="4191900" y="3026300"/>
            <a:chExt cx="2476075" cy="1739275"/>
          </a:xfrm>
        </p:grpSpPr>
        <p:sp>
          <p:nvSpPr>
            <p:cNvPr id="316" name="Google Shape;316;p38"/>
            <p:cNvSpPr/>
            <p:nvPr/>
          </p:nvSpPr>
          <p:spPr>
            <a:xfrm>
              <a:off x="4287950" y="3095350"/>
              <a:ext cx="2380025" cy="1670225"/>
            </a:xfrm>
            <a:custGeom>
              <a:avLst/>
              <a:gdLst/>
              <a:ahLst/>
              <a:cxnLst/>
              <a:rect l="l" t="t" r="r" b="b"/>
              <a:pathLst>
                <a:path w="95201" h="66809" extrusionOk="0">
                  <a:moveTo>
                    <a:pt x="67829" y="0"/>
                  </a:moveTo>
                  <a:lnTo>
                    <a:pt x="0" y="63868"/>
                  </a:lnTo>
                  <a:lnTo>
                    <a:pt x="95201" y="66809"/>
                  </a:lnTo>
                  <a:lnTo>
                    <a:pt x="678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4304450" y="4474425"/>
              <a:ext cx="798375" cy="42050"/>
            </a:xfrm>
            <a:custGeom>
              <a:avLst/>
              <a:gdLst/>
              <a:ahLst/>
              <a:cxnLst/>
              <a:rect l="l" t="t" r="r" b="b"/>
              <a:pathLst>
                <a:path w="31935" h="1682" extrusionOk="0">
                  <a:moveTo>
                    <a:pt x="1801" y="1"/>
                  </a:moveTo>
                  <a:lnTo>
                    <a:pt x="0" y="1682"/>
                  </a:lnTo>
                  <a:lnTo>
                    <a:pt x="31034" y="1682"/>
                  </a:lnTo>
                  <a:lnTo>
                    <a:pt x="31694" y="781"/>
                  </a:lnTo>
                  <a:lnTo>
                    <a:pt x="31874" y="361"/>
                  </a:lnTo>
                  <a:lnTo>
                    <a:pt x="3193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4191900" y="4615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30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4480025" y="4297350"/>
              <a:ext cx="721825" cy="52550"/>
            </a:xfrm>
            <a:custGeom>
              <a:avLst/>
              <a:gdLst/>
              <a:ahLst/>
              <a:cxnLst/>
              <a:rect l="l" t="t" r="r" b="b"/>
              <a:pathLst>
                <a:path w="28873" h="2102" extrusionOk="0">
                  <a:moveTo>
                    <a:pt x="2281" y="1"/>
                  </a:moveTo>
                  <a:lnTo>
                    <a:pt x="0" y="2102"/>
                  </a:lnTo>
                  <a:lnTo>
                    <a:pt x="26112" y="2102"/>
                  </a:lnTo>
                  <a:lnTo>
                    <a:pt x="26532" y="1802"/>
                  </a:lnTo>
                  <a:lnTo>
                    <a:pt x="27012" y="1441"/>
                  </a:lnTo>
                  <a:lnTo>
                    <a:pt x="27672" y="901"/>
                  </a:lnTo>
                  <a:lnTo>
                    <a:pt x="27852" y="661"/>
                  </a:lnTo>
                  <a:lnTo>
                    <a:pt x="28093" y="481"/>
                  </a:lnTo>
                  <a:lnTo>
                    <a:pt x="28333" y="301"/>
                  </a:lnTo>
                  <a:lnTo>
                    <a:pt x="28573" y="121"/>
                  </a:lnTo>
                  <a:lnTo>
                    <a:pt x="2887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5793100" y="3784125"/>
              <a:ext cx="192100" cy="193625"/>
            </a:xfrm>
            <a:custGeom>
              <a:avLst/>
              <a:gdLst/>
              <a:ahLst/>
              <a:cxnLst/>
              <a:rect l="l" t="t" r="r" b="b"/>
              <a:pathLst>
                <a:path w="7684" h="7745" extrusionOk="0">
                  <a:moveTo>
                    <a:pt x="360" y="1"/>
                  </a:moveTo>
                  <a:lnTo>
                    <a:pt x="0" y="61"/>
                  </a:lnTo>
                  <a:lnTo>
                    <a:pt x="0" y="421"/>
                  </a:lnTo>
                  <a:lnTo>
                    <a:pt x="60" y="841"/>
                  </a:lnTo>
                  <a:lnTo>
                    <a:pt x="120" y="1141"/>
                  </a:lnTo>
                  <a:lnTo>
                    <a:pt x="300" y="1502"/>
                  </a:lnTo>
                  <a:lnTo>
                    <a:pt x="600" y="1982"/>
                  </a:lnTo>
                  <a:lnTo>
                    <a:pt x="900" y="2462"/>
                  </a:lnTo>
                  <a:lnTo>
                    <a:pt x="1261" y="2882"/>
                  </a:lnTo>
                  <a:lnTo>
                    <a:pt x="1501" y="3302"/>
                  </a:lnTo>
                  <a:lnTo>
                    <a:pt x="1561" y="3422"/>
                  </a:lnTo>
                  <a:lnTo>
                    <a:pt x="2281" y="4083"/>
                  </a:lnTo>
                  <a:lnTo>
                    <a:pt x="2821" y="4683"/>
                  </a:lnTo>
                  <a:lnTo>
                    <a:pt x="3361" y="5343"/>
                  </a:lnTo>
                  <a:lnTo>
                    <a:pt x="3421" y="5463"/>
                  </a:lnTo>
                  <a:lnTo>
                    <a:pt x="3421" y="5583"/>
                  </a:lnTo>
                  <a:lnTo>
                    <a:pt x="3301" y="5823"/>
                  </a:lnTo>
                  <a:lnTo>
                    <a:pt x="3181" y="6064"/>
                  </a:lnTo>
                  <a:lnTo>
                    <a:pt x="3121" y="6304"/>
                  </a:lnTo>
                  <a:lnTo>
                    <a:pt x="3121" y="6484"/>
                  </a:lnTo>
                  <a:lnTo>
                    <a:pt x="3121" y="6664"/>
                  </a:lnTo>
                  <a:lnTo>
                    <a:pt x="3301" y="7024"/>
                  </a:lnTo>
                  <a:lnTo>
                    <a:pt x="3482" y="7384"/>
                  </a:lnTo>
                  <a:lnTo>
                    <a:pt x="3542" y="7564"/>
                  </a:lnTo>
                  <a:lnTo>
                    <a:pt x="3542" y="7744"/>
                  </a:lnTo>
                  <a:lnTo>
                    <a:pt x="7683" y="7744"/>
                  </a:lnTo>
                  <a:lnTo>
                    <a:pt x="7383" y="6544"/>
                  </a:lnTo>
                  <a:lnTo>
                    <a:pt x="7263" y="6004"/>
                  </a:lnTo>
                  <a:lnTo>
                    <a:pt x="7083" y="5583"/>
                  </a:lnTo>
                  <a:lnTo>
                    <a:pt x="6963" y="5343"/>
                  </a:lnTo>
                  <a:lnTo>
                    <a:pt x="6783" y="5103"/>
                  </a:lnTo>
                  <a:lnTo>
                    <a:pt x="6003" y="4143"/>
                  </a:lnTo>
                  <a:lnTo>
                    <a:pt x="4082" y="1442"/>
                  </a:lnTo>
                  <a:lnTo>
                    <a:pt x="3782" y="1201"/>
                  </a:lnTo>
                  <a:lnTo>
                    <a:pt x="3361" y="961"/>
                  </a:lnTo>
                  <a:lnTo>
                    <a:pt x="2821" y="721"/>
                  </a:lnTo>
                  <a:lnTo>
                    <a:pt x="2161" y="481"/>
                  </a:lnTo>
                  <a:lnTo>
                    <a:pt x="1501" y="241"/>
                  </a:lnTo>
                  <a:lnTo>
                    <a:pt x="900" y="12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6061700" y="4000225"/>
              <a:ext cx="235625" cy="30050"/>
            </a:xfrm>
            <a:custGeom>
              <a:avLst/>
              <a:gdLst/>
              <a:ahLst/>
              <a:cxnLst/>
              <a:rect l="l" t="t" r="r" b="b"/>
              <a:pathLst>
                <a:path w="9425" h="1202" extrusionOk="0">
                  <a:moveTo>
                    <a:pt x="481" y="1"/>
                  </a:moveTo>
                  <a:lnTo>
                    <a:pt x="481" y="361"/>
                  </a:lnTo>
                  <a:lnTo>
                    <a:pt x="421" y="721"/>
                  </a:lnTo>
                  <a:lnTo>
                    <a:pt x="241" y="961"/>
                  </a:lnTo>
                  <a:lnTo>
                    <a:pt x="1" y="1201"/>
                  </a:lnTo>
                  <a:lnTo>
                    <a:pt x="9425" y="1201"/>
                  </a:lnTo>
                  <a:lnTo>
                    <a:pt x="894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5853125" y="4000225"/>
              <a:ext cx="198100" cy="30050"/>
            </a:xfrm>
            <a:custGeom>
              <a:avLst/>
              <a:gdLst/>
              <a:ahLst/>
              <a:cxnLst/>
              <a:rect l="l" t="t" r="r" b="b"/>
              <a:pathLst>
                <a:path w="7924" h="1202" extrusionOk="0">
                  <a:moveTo>
                    <a:pt x="900" y="1"/>
                  </a:moveTo>
                  <a:lnTo>
                    <a:pt x="420" y="601"/>
                  </a:lnTo>
                  <a:lnTo>
                    <a:pt x="180" y="841"/>
                  </a:lnTo>
                  <a:lnTo>
                    <a:pt x="0" y="1201"/>
                  </a:lnTo>
                  <a:lnTo>
                    <a:pt x="7923" y="1201"/>
                  </a:lnTo>
                  <a:lnTo>
                    <a:pt x="7683" y="961"/>
                  </a:lnTo>
                  <a:lnTo>
                    <a:pt x="7503" y="721"/>
                  </a:lnTo>
                  <a:lnTo>
                    <a:pt x="7203" y="1"/>
                  </a:lnTo>
                  <a:lnTo>
                    <a:pt x="6003" y="1"/>
                  </a:lnTo>
                  <a:lnTo>
                    <a:pt x="6183" y="361"/>
                  </a:lnTo>
                  <a:lnTo>
                    <a:pt x="6303" y="721"/>
                  </a:lnTo>
                  <a:lnTo>
                    <a:pt x="6063" y="601"/>
                  </a:lnTo>
                  <a:lnTo>
                    <a:pt x="5883" y="481"/>
                  </a:lnTo>
                  <a:lnTo>
                    <a:pt x="5702" y="241"/>
                  </a:lnTo>
                  <a:lnTo>
                    <a:pt x="55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4820675" y="4000225"/>
              <a:ext cx="732325" cy="30050"/>
            </a:xfrm>
            <a:custGeom>
              <a:avLst/>
              <a:gdLst/>
              <a:ahLst/>
              <a:cxnLst/>
              <a:rect l="l" t="t" r="r" b="b"/>
              <a:pathLst>
                <a:path w="29293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28753" y="1201"/>
                  </a:lnTo>
                  <a:lnTo>
                    <a:pt x="28933" y="601"/>
                  </a:lnTo>
                  <a:lnTo>
                    <a:pt x="2929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5233350" y="4297350"/>
              <a:ext cx="79550" cy="16550"/>
            </a:xfrm>
            <a:custGeom>
              <a:avLst/>
              <a:gdLst/>
              <a:ahLst/>
              <a:cxnLst/>
              <a:rect l="l" t="t" r="r" b="b"/>
              <a:pathLst>
                <a:path w="3182" h="662" extrusionOk="0">
                  <a:moveTo>
                    <a:pt x="0" y="1"/>
                  </a:moveTo>
                  <a:lnTo>
                    <a:pt x="661" y="241"/>
                  </a:lnTo>
                  <a:lnTo>
                    <a:pt x="1261" y="481"/>
                  </a:lnTo>
                  <a:lnTo>
                    <a:pt x="1621" y="601"/>
                  </a:lnTo>
                  <a:lnTo>
                    <a:pt x="1921" y="661"/>
                  </a:lnTo>
                  <a:lnTo>
                    <a:pt x="2221" y="601"/>
                  </a:lnTo>
                  <a:lnTo>
                    <a:pt x="2521" y="481"/>
                  </a:lnTo>
                  <a:lnTo>
                    <a:pt x="2822" y="30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5862125" y="4154800"/>
              <a:ext cx="36025" cy="10525"/>
            </a:xfrm>
            <a:custGeom>
              <a:avLst/>
              <a:gdLst/>
              <a:ahLst/>
              <a:cxnLst/>
              <a:rect l="l" t="t" r="r" b="b"/>
              <a:pathLst>
                <a:path w="1441" h="421" extrusionOk="0">
                  <a:moveTo>
                    <a:pt x="60" y="0"/>
                  </a:moveTo>
                  <a:lnTo>
                    <a:pt x="0" y="42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4766650" y="4051250"/>
              <a:ext cx="771350" cy="30050"/>
            </a:xfrm>
            <a:custGeom>
              <a:avLst/>
              <a:gdLst/>
              <a:ahLst/>
              <a:cxnLst/>
              <a:rect l="l" t="t" r="r" b="b"/>
              <a:pathLst>
                <a:path w="30854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30854" y="1201"/>
                  </a:lnTo>
                  <a:lnTo>
                    <a:pt x="3085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5389425" y="4297350"/>
              <a:ext cx="193600" cy="52550"/>
            </a:xfrm>
            <a:custGeom>
              <a:avLst/>
              <a:gdLst/>
              <a:ahLst/>
              <a:cxnLst/>
              <a:rect l="l" t="t" r="r" b="b"/>
              <a:pathLst>
                <a:path w="7744" h="2102" extrusionOk="0">
                  <a:moveTo>
                    <a:pt x="120" y="1"/>
                  </a:moveTo>
                  <a:lnTo>
                    <a:pt x="60" y="421"/>
                  </a:lnTo>
                  <a:lnTo>
                    <a:pt x="0" y="841"/>
                  </a:lnTo>
                  <a:lnTo>
                    <a:pt x="60" y="1261"/>
                  </a:lnTo>
                  <a:lnTo>
                    <a:pt x="180" y="1621"/>
                  </a:lnTo>
                  <a:lnTo>
                    <a:pt x="300" y="1922"/>
                  </a:lnTo>
                  <a:lnTo>
                    <a:pt x="480" y="2102"/>
                  </a:lnTo>
                  <a:lnTo>
                    <a:pt x="3181" y="2102"/>
                  </a:lnTo>
                  <a:lnTo>
                    <a:pt x="4562" y="1561"/>
                  </a:lnTo>
                  <a:lnTo>
                    <a:pt x="5222" y="1381"/>
                  </a:lnTo>
                  <a:lnTo>
                    <a:pt x="5883" y="1261"/>
                  </a:lnTo>
                  <a:lnTo>
                    <a:pt x="774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6522400" y="4693525"/>
              <a:ext cx="48050" cy="1525"/>
            </a:xfrm>
            <a:custGeom>
              <a:avLst/>
              <a:gdLst/>
              <a:ahLst/>
              <a:cxnLst/>
              <a:rect l="l" t="t" r="r" b="b"/>
              <a:pathLst>
                <a:path w="1922" h="61" extrusionOk="0">
                  <a:moveTo>
                    <a:pt x="1" y="1"/>
                  </a:moveTo>
                  <a:lnTo>
                    <a:pt x="1921" y="61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5665525" y="4051250"/>
              <a:ext cx="115575" cy="30050"/>
            </a:xfrm>
            <a:custGeom>
              <a:avLst/>
              <a:gdLst/>
              <a:ahLst/>
              <a:cxnLst/>
              <a:rect l="l" t="t" r="r" b="b"/>
              <a:pathLst>
                <a:path w="4623" h="1202" extrusionOk="0">
                  <a:moveTo>
                    <a:pt x="2462" y="1"/>
                  </a:moveTo>
                  <a:lnTo>
                    <a:pt x="1802" y="181"/>
                  </a:lnTo>
                  <a:lnTo>
                    <a:pt x="1441" y="241"/>
                  </a:lnTo>
                  <a:lnTo>
                    <a:pt x="1021" y="421"/>
                  </a:lnTo>
                  <a:lnTo>
                    <a:pt x="781" y="601"/>
                  </a:lnTo>
                  <a:lnTo>
                    <a:pt x="481" y="781"/>
                  </a:lnTo>
                  <a:lnTo>
                    <a:pt x="1" y="1201"/>
                  </a:lnTo>
                  <a:lnTo>
                    <a:pt x="4623" y="1201"/>
                  </a:lnTo>
                  <a:lnTo>
                    <a:pt x="4323" y="841"/>
                  </a:lnTo>
                  <a:lnTo>
                    <a:pt x="3902" y="54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5614500" y="4102275"/>
              <a:ext cx="169600" cy="30025"/>
            </a:xfrm>
            <a:custGeom>
              <a:avLst/>
              <a:gdLst/>
              <a:ahLst/>
              <a:cxnLst/>
              <a:rect l="l" t="t" r="r" b="b"/>
              <a:pathLst>
                <a:path w="6784" h="1201" extrusionOk="0">
                  <a:moveTo>
                    <a:pt x="1" y="0"/>
                  </a:moveTo>
                  <a:lnTo>
                    <a:pt x="1" y="301"/>
                  </a:lnTo>
                  <a:lnTo>
                    <a:pt x="1" y="601"/>
                  </a:lnTo>
                  <a:lnTo>
                    <a:pt x="181" y="1201"/>
                  </a:lnTo>
                  <a:lnTo>
                    <a:pt x="6724" y="1201"/>
                  </a:lnTo>
                  <a:lnTo>
                    <a:pt x="6724" y="601"/>
                  </a:lnTo>
                  <a:lnTo>
                    <a:pt x="6784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4876200" y="3026300"/>
              <a:ext cx="1400125" cy="951450"/>
            </a:xfrm>
            <a:custGeom>
              <a:avLst/>
              <a:gdLst/>
              <a:ahLst/>
              <a:cxnLst/>
              <a:rect l="l" t="t" r="r" b="b"/>
              <a:pathLst>
                <a:path w="56005" h="38058" extrusionOk="0">
                  <a:moveTo>
                    <a:pt x="40398" y="1"/>
                  </a:moveTo>
                  <a:lnTo>
                    <a:pt x="0" y="38057"/>
                  </a:lnTo>
                  <a:lnTo>
                    <a:pt x="27672" y="38057"/>
                  </a:lnTo>
                  <a:lnTo>
                    <a:pt x="28092" y="37517"/>
                  </a:lnTo>
                  <a:lnTo>
                    <a:pt x="28513" y="36917"/>
                  </a:lnTo>
                  <a:lnTo>
                    <a:pt x="28873" y="36317"/>
                  </a:lnTo>
                  <a:lnTo>
                    <a:pt x="29053" y="35716"/>
                  </a:lnTo>
                  <a:lnTo>
                    <a:pt x="28092" y="34996"/>
                  </a:lnTo>
                  <a:lnTo>
                    <a:pt x="27852" y="34696"/>
                  </a:lnTo>
                  <a:lnTo>
                    <a:pt x="27552" y="34276"/>
                  </a:lnTo>
                  <a:lnTo>
                    <a:pt x="26952" y="33315"/>
                  </a:lnTo>
                  <a:lnTo>
                    <a:pt x="26352" y="32295"/>
                  </a:lnTo>
                  <a:lnTo>
                    <a:pt x="25991" y="31815"/>
                  </a:lnTo>
                  <a:lnTo>
                    <a:pt x="25631" y="31334"/>
                  </a:lnTo>
                  <a:lnTo>
                    <a:pt x="25211" y="30914"/>
                  </a:lnTo>
                  <a:lnTo>
                    <a:pt x="24791" y="30554"/>
                  </a:lnTo>
                  <a:lnTo>
                    <a:pt x="24311" y="30314"/>
                  </a:lnTo>
                  <a:lnTo>
                    <a:pt x="23770" y="30074"/>
                  </a:lnTo>
                  <a:lnTo>
                    <a:pt x="23230" y="30014"/>
                  </a:lnTo>
                  <a:lnTo>
                    <a:pt x="22570" y="30014"/>
                  </a:lnTo>
                  <a:lnTo>
                    <a:pt x="21910" y="30134"/>
                  </a:lnTo>
                  <a:lnTo>
                    <a:pt x="21189" y="30434"/>
                  </a:lnTo>
                  <a:lnTo>
                    <a:pt x="20709" y="30674"/>
                  </a:lnTo>
                  <a:lnTo>
                    <a:pt x="20289" y="30914"/>
                  </a:lnTo>
                  <a:lnTo>
                    <a:pt x="20049" y="31034"/>
                  </a:lnTo>
                  <a:lnTo>
                    <a:pt x="19869" y="31034"/>
                  </a:lnTo>
                  <a:lnTo>
                    <a:pt x="19629" y="30974"/>
                  </a:lnTo>
                  <a:lnTo>
                    <a:pt x="19509" y="30794"/>
                  </a:lnTo>
                  <a:lnTo>
                    <a:pt x="19449" y="30674"/>
                  </a:lnTo>
                  <a:lnTo>
                    <a:pt x="19088" y="30794"/>
                  </a:lnTo>
                  <a:lnTo>
                    <a:pt x="18728" y="30914"/>
                  </a:lnTo>
                  <a:lnTo>
                    <a:pt x="17648" y="31454"/>
                  </a:lnTo>
                  <a:lnTo>
                    <a:pt x="17048" y="31695"/>
                  </a:lnTo>
                  <a:lnTo>
                    <a:pt x="16507" y="31815"/>
                  </a:lnTo>
                  <a:lnTo>
                    <a:pt x="15967" y="31875"/>
                  </a:lnTo>
                  <a:lnTo>
                    <a:pt x="15487" y="31815"/>
                  </a:lnTo>
                  <a:lnTo>
                    <a:pt x="14527" y="31755"/>
                  </a:lnTo>
                  <a:lnTo>
                    <a:pt x="13506" y="31755"/>
                  </a:lnTo>
                  <a:lnTo>
                    <a:pt x="13326" y="31815"/>
                  </a:lnTo>
                  <a:lnTo>
                    <a:pt x="13026" y="32235"/>
                  </a:lnTo>
                  <a:lnTo>
                    <a:pt x="12606" y="32715"/>
                  </a:lnTo>
                  <a:lnTo>
                    <a:pt x="12366" y="32895"/>
                  </a:lnTo>
                  <a:lnTo>
                    <a:pt x="12186" y="33075"/>
                  </a:lnTo>
                  <a:lnTo>
                    <a:pt x="12065" y="33135"/>
                  </a:lnTo>
                  <a:lnTo>
                    <a:pt x="11885" y="33195"/>
                  </a:lnTo>
                  <a:lnTo>
                    <a:pt x="11645" y="33255"/>
                  </a:lnTo>
                  <a:lnTo>
                    <a:pt x="11465" y="33195"/>
                  </a:lnTo>
                  <a:lnTo>
                    <a:pt x="11345" y="33135"/>
                  </a:lnTo>
                  <a:lnTo>
                    <a:pt x="11765" y="32475"/>
                  </a:lnTo>
                  <a:lnTo>
                    <a:pt x="11885" y="32295"/>
                  </a:lnTo>
                  <a:lnTo>
                    <a:pt x="11885" y="32115"/>
                  </a:lnTo>
                  <a:lnTo>
                    <a:pt x="11945" y="31935"/>
                  </a:lnTo>
                  <a:lnTo>
                    <a:pt x="11885" y="31755"/>
                  </a:lnTo>
                  <a:lnTo>
                    <a:pt x="11825" y="31634"/>
                  </a:lnTo>
                  <a:lnTo>
                    <a:pt x="11525" y="31634"/>
                  </a:lnTo>
                  <a:lnTo>
                    <a:pt x="11285" y="31695"/>
                  </a:lnTo>
                  <a:lnTo>
                    <a:pt x="10985" y="31815"/>
                  </a:lnTo>
                  <a:lnTo>
                    <a:pt x="10385" y="32115"/>
                  </a:lnTo>
                  <a:lnTo>
                    <a:pt x="9905" y="32355"/>
                  </a:lnTo>
                  <a:lnTo>
                    <a:pt x="9845" y="32415"/>
                  </a:lnTo>
                  <a:lnTo>
                    <a:pt x="9544" y="32235"/>
                  </a:lnTo>
                  <a:lnTo>
                    <a:pt x="9424" y="32055"/>
                  </a:lnTo>
                  <a:lnTo>
                    <a:pt x="9424" y="31935"/>
                  </a:lnTo>
                  <a:lnTo>
                    <a:pt x="9424" y="31755"/>
                  </a:lnTo>
                  <a:lnTo>
                    <a:pt x="9544" y="31574"/>
                  </a:lnTo>
                  <a:lnTo>
                    <a:pt x="9664" y="31394"/>
                  </a:lnTo>
                  <a:lnTo>
                    <a:pt x="9965" y="31154"/>
                  </a:lnTo>
                  <a:lnTo>
                    <a:pt x="10325" y="30914"/>
                  </a:lnTo>
                  <a:lnTo>
                    <a:pt x="10685" y="30794"/>
                  </a:lnTo>
                  <a:lnTo>
                    <a:pt x="10985" y="30734"/>
                  </a:lnTo>
                  <a:lnTo>
                    <a:pt x="11525" y="30794"/>
                  </a:lnTo>
                  <a:lnTo>
                    <a:pt x="11885" y="30794"/>
                  </a:lnTo>
                  <a:lnTo>
                    <a:pt x="12246" y="30734"/>
                  </a:lnTo>
                  <a:lnTo>
                    <a:pt x="12666" y="30614"/>
                  </a:lnTo>
                  <a:lnTo>
                    <a:pt x="13206" y="30374"/>
                  </a:lnTo>
                  <a:lnTo>
                    <a:pt x="13686" y="30134"/>
                  </a:lnTo>
                  <a:lnTo>
                    <a:pt x="14286" y="29894"/>
                  </a:lnTo>
                  <a:lnTo>
                    <a:pt x="14887" y="29654"/>
                  </a:lnTo>
                  <a:lnTo>
                    <a:pt x="16147" y="29293"/>
                  </a:lnTo>
                  <a:lnTo>
                    <a:pt x="17828" y="28813"/>
                  </a:lnTo>
                  <a:lnTo>
                    <a:pt x="18548" y="28573"/>
                  </a:lnTo>
                  <a:lnTo>
                    <a:pt x="19269" y="28273"/>
                  </a:lnTo>
                  <a:lnTo>
                    <a:pt x="19569" y="28093"/>
                  </a:lnTo>
                  <a:lnTo>
                    <a:pt x="19929" y="27913"/>
                  </a:lnTo>
                  <a:lnTo>
                    <a:pt x="20529" y="27433"/>
                  </a:lnTo>
                  <a:lnTo>
                    <a:pt x="21129" y="26892"/>
                  </a:lnTo>
                  <a:lnTo>
                    <a:pt x="21429" y="26712"/>
                  </a:lnTo>
                  <a:lnTo>
                    <a:pt x="21790" y="26532"/>
                  </a:lnTo>
                  <a:lnTo>
                    <a:pt x="22330" y="26292"/>
                  </a:lnTo>
                  <a:lnTo>
                    <a:pt x="22930" y="26112"/>
                  </a:lnTo>
                  <a:lnTo>
                    <a:pt x="24251" y="25812"/>
                  </a:lnTo>
                  <a:lnTo>
                    <a:pt x="25631" y="25452"/>
                  </a:lnTo>
                  <a:lnTo>
                    <a:pt x="26292" y="25212"/>
                  </a:lnTo>
                  <a:lnTo>
                    <a:pt x="26952" y="24972"/>
                  </a:lnTo>
                  <a:lnTo>
                    <a:pt x="27552" y="24611"/>
                  </a:lnTo>
                  <a:lnTo>
                    <a:pt x="27432" y="24071"/>
                  </a:lnTo>
                  <a:lnTo>
                    <a:pt x="27252" y="23591"/>
                  </a:lnTo>
                  <a:lnTo>
                    <a:pt x="26832" y="22751"/>
                  </a:lnTo>
                  <a:lnTo>
                    <a:pt x="26592" y="22150"/>
                  </a:lnTo>
                  <a:lnTo>
                    <a:pt x="26532" y="21610"/>
                  </a:lnTo>
                  <a:lnTo>
                    <a:pt x="26532" y="21130"/>
                  </a:lnTo>
                  <a:lnTo>
                    <a:pt x="26652" y="20650"/>
                  </a:lnTo>
                  <a:lnTo>
                    <a:pt x="26832" y="20230"/>
                  </a:lnTo>
                  <a:lnTo>
                    <a:pt x="27132" y="19809"/>
                  </a:lnTo>
                  <a:lnTo>
                    <a:pt x="27432" y="19509"/>
                  </a:lnTo>
                  <a:lnTo>
                    <a:pt x="27792" y="19329"/>
                  </a:lnTo>
                  <a:lnTo>
                    <a:pt x="28212" y="19149"/>
                  </a:lnTo>
                  <a:lnTo>
                    <a:pt x="28693" y="19089"/>
                  </a:lnTo>
                  <a:lnTo>
                    <a:pt x="29833" y="19089"/>
                  </a:lnTo>
                  <a:lnTo>
                    <a:pt x="30373" y="19209"/>
                  </a:lnTo>
                  <a:lnTo>
                    <a:pt x="30914" y="19329"/>
                  </a:lnTo>
                  <a:lnTo>
                    <a:pt x="31394" y="19509"/>
                  </a:lnTo>
                  <a:lnTo>
                    <a:pt x="31814" y="19749"/>
                  </a:lnTo>
                  <a:lnTo>
                    <a:pt x="31994" y="19869"/>
                  </a:lnTo>
                  <a:lnTo>
                    <a:pt x="32354" y="20230"/>
                  </a:lnTo>
                  <a:lnTo>
                    <a:pt x="32534" y="20470"/>
                  </a:lnTo>
                  <a:lnTo>
                    <a:pt x="32714" y="20710"/>
                  </a:lnTo>
                  <a:lnTo>
                    <a:pt x="32774" y="21010"/>
                  </a:lnTo>
                  <a:lnTo>
                    <a:pt x="32774" y="21310"/>
                  </a:lnTo>
                  <a:lnTo>
                    <a:pt x="32654" y="21130"/>
                  </a:lnTo>
                  <a:lnTo>
                    <a:pt x="32414" y="21010"/>
                  </a:lnTo>
                  <a:lnTo>
                    <a:pt x="32414" y="21610"/>
                  </a:lnTo>
                  <a:lnTo>
                    <a:pt x="32414" y="21910"/>
                  </a:lnTo>
                  <a:lnTo>
                    <a:pt x="32534" y="22150"/>
                  </a:lnTo>
                  <a:lnTo>
                    <a:pt x="32654" y="22391"/>
                  </a:lnTo>
                  <a:lnTo>
                    <a:pt x="32894" y="22571"/>
                  </a:lnTo>
                  <a:lnTo>
                    <a:pt x="33074" y="22811"/>
                  </a:lnTo>
                  <a:lnTo>
                    <a:pt x="33255" y="23051"/>
                  </a:lnTo>
                  <a:lnTo>
                    <a:pt x="33255" y="23171"/>
                  </a:lnTo>
                  <a:lnTo>
                    <a:pt x="33195" y="23291"/>
                  </a:lnTo>
                  <a:lnTo>
                    <a:pt x="32954" y="23531"/>
                  </a:lnTo>
                  <a:lnTo>
                    <a:pt x="32954" y="23951"/>
                  </a:lnTo>
                  <a:lnTo>
                    <a:pt x="33014" y="24371"/>
                  </a:lnTo>
                  <a:lnTo>
                    <a:pt x="34395" y="24491"/>
                  </a:lnTo>
                  <a:lnTo>
                    <a:pt x="34995" y="24611"/>
                  </a:lnTo>
                  <a:lnTo>
                    <a:pt x="35536" y="24672"/>
                  </a:lnTo>
                  <a:lnTo>
                    <a:pt x="35956" y="24852"/>
                  </a:lnTo>
                  <a:lnTo>
                    <a:pt x="36436" y="25032"/>
                  </a:lnTo>
                  <a:lnTo>
                    <a:pt x="36796" y="25212"/>
                  </a:lnTo>
                  <a:lnTo>
                    <a:pt x="37216" y="25452"/>
                  </a:lnTo>
                  <a:lnTo>
                    <a:pt x="37937" y="25992"/>
                  </a:lnTo>
                  <a:lnTo>
                    <a:pt x="38657" y="26712"/>
                  </a:lnTo>
                  <a:lnTo>
                    <a:pt x="39497" y="27493"/>
                  </a:lnTo>
                  <a:lnTo>
                    <a:pt x="40458" y="28393"/>
                  </a:lnTo>
                  <a:lnTo>
                    <a:pt x="40878" y="28753"/>
                  </a:lnTo>
                  <a:lnTo>
                    <a:pt x="41238" y="28993"/>
                  </a:lnTo>
                  <a:lnTo>
                    <a:pt x="41958" y="29414"/>
                  </a:lnTo>
                  <a:lnTo>
                    <a:pt x="42318" y="29654"/>
                  </a:lnTo>
                  <a:lnTo>
                    <a:pt x="42619" y="30014"/>
                  </a:lnTo>
                  <a:lnTo>
                    <a:pt x="42979" y="30434"/>
                  </a:lnTo>
                  <a:lnTo>
                    <a:pt x="43279" y="31034"/>
                  </a:lnTo>
                  <a:lnTo>
                    <a:pt x="43639" y="31875"/>
                  </a:lnTo>
                  <a:lnTo>
                    <a:pt x="43939" y="32715"/>
                  </a:lnTo>
                  <a:lnTo>
                    <a:pt x="44239" y="33555"/>
                  </a:lnTo>
                  <a:lnTo>
                    <a:pt x="44599" y="34396"/>
                  </a:lnTo>
                  <a:lnTo>
                    <a:pt x="44960" y="35056"/>
                  </a:lnTo>
                  <a:lnTo>
                    <a:pt x="45380" y="35536"/>
                  </a:lnTo>
                  <a:lnTo>
                    <a:pt x="45740" y="35896"/>
                  </a:lnTo>
                  <a:lnTo>
                    <a:pt x="46160" y="36196"/>
                  </a:lnTo>
                  <a:lnTo>
                    <a:pt x="46580" y="36497"/>
                  </a:lnTo>
                  <a:lnTo>
                    <a:pt x="46940" y="36737"/>
                  </a:lnTo>
                  <a:lnTo>
                    <a:pt x="47301" y="37097"/>
                  </a:lnTo>
                  <a:lnTo>
                    <a:pt x="47601" y="37577"/>
                  </a:lnTo>
                  <a:lnTo>
                    <a:pt x="47781" y="38057"/>
                  </a:lnTo>
                  <a:lnTo>
                    <a:pt x="56004" y="38057"/>
                  </a:lnTo>
                  <a:lnTo>
                    <a:pt x="42318" y="4683"/>
                  </a:lnTo>
                  <a:lnTo>
                    <a:pt x="403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5628025" y="4154800"/>
              <a:ext cx="162075" cy="36025"/>
            </a:xfrm>
            <a:custGeom>
              <a:avLst/>
              <a:gdLst/>
              <a:ahLst/>
              <a:cxnLst/>
              <a:rect l="l" t="t" r="r" b="b"/>
              <a:pathLst>
                <a:path w="6483" h="1441" extrusionOk="0">
                  <a:moveTo>
                    <a:pt x="0" y="0"/>
                  </a:moveTo>
                  <a:lnTo>
                    <a:pt x="60" y="300"/>
                  </a:lnTo>
                  <a:lnTo>
                    <a:pt x="180" y="661"/>
                  </a:lnTo>
                  <a:lnTo>
                    <a:pt x="240" y="1441"/>
                  </a:lnTo>
                  <a:lnTo>
                    <a:pt x="6483" y="1441"/>
                  </a:lnTo>
                  <a:lnTo>
                    <a:pt x="6303" y="721"/>
                  </a:lnTo>
                  <a:lnTo>
                    <a:pt x="6243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5631025" y="4225325"/>
              <a:ext cx="81050" cy="36050"/>
            </a:xfrm>
            <a:custGeom>
              <a:avLst/>
              <a:gdLst/>
              <a:ahLst/>
              <a:cxnLst/>
              <a:rect l="l" t="t" r="r" b="b"/>
              <a:pathLst>
                <a:path w="3242" h="1442" extrusionOk="0">
                  <a:moveTo>
                    <a:pt x="60" y="1"/>
                  </a:moveTo>
                  <a:lnTo>
                    <a:pt x="0" y="721"/>
                  </a:lnTo>
                  <a:lnTo>
                    <a:pt x="0" y="1441"/>
                  </a:lnTo>
                  <a:lnTo>
                    <a:pt x="480" y="1441"/>
                  </a:lnTo>
                  <a:lnTo>
                    <a:pt x="1861" y="721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4199400" y="4573475"/>
              <a:ext cx="880900" cy="42050"/>
            </a:xfrm>
            <a:custGeom>
              <a:avLst/>
              <a:gdLst/>
              <a:ahLst/>
              <a:cxnLst/>
              <a:rect l="l" t="t" r="r" b="b"/>
              <a:pathLst>
                <a:path w="35236" h="1682" extrusionOk="0">
                  <a:moveTo>
                    <a:pt x="1741" y="0"/>
                  </a:moveTo>
                  <a:lnTo>
                    <a:pt x="1" y="1681"/>
                  </a:lnTo>
                  <a:lnTo>
                    <a:pt x="35236" y="1681"/>
                  </a:lnTo>
                  <a:lnTo>
                    <a:pt x="34936" y="1501"/>
                  </a:lnTo>
                  <a:lnTo>
                    <a:pt x="34696" y="1321"/>
                  </a:lnTo>
                  <a:lnTo>
                    <a:pt x="34515" y="1021"/>
                  </a:lnTo>
                  <a:lnTo>
                    <a:pt x="34275" y="721"/>
                  </a:lnTo>
                  <a:lnTo>
                    <a:pt x="34215" y="361"/>
                  </a:lnTo>
                  <a:lnTo>
                    <a:pt x="3415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6079700" y="4225325"/>
              <a:ext cx="313675" cy="36050"/>
            </a:xfrm>
            <a:custGeom>
              <a:avLst/>
              <a:gdLst/>
              <a:ahLst/>
              <a:cxnLst/>
              <a:rect l="l" t="t" r="r" b="b"/>
              <a:pathLst>
                <a:path w="12547" h="1442" extrusionOk="0">
                  <a:moveTo>
                    <a:pt x="1201" y="1"/>
                  </a:moveTo>
                  <a:lnTo>
                    <a:pt x="661" y="721"/>
                  </a:lnTo>
                  <a:lnTo>
                    <a:pt x="1" y="1441"/>
                  </a:lnTo>
                  <a:lnTo>
                    <a:pt x="12546" y="1441"/>
                  </a:lnTo>
                  <a:lnTo>
                    <a:pt x="11946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>
              <a:off x="5863625" y="4102275"/>
              <a:ext cx="475725" cy="30025"/>
            </a:xfrm>
            <a:custGeom>
              <a:avLst/>
              <a:gdLst/>
              <a:ahLst/>
              <a:cxnLst/>
              <a:rect l="l" t="t" r="r" b="b"/>
              <a:pathLst>
                <a:path w="19029" h="1201" extrusionOk="0">
                  <a:moveTo>
                    <a:pt x="0" y="0"/>
                  </a:moveTo>
                  <a:lnTo>
                    <a:pt x="60" y="301"/>
                  </a:lnTo>
                  <a:lnTo>
                    <a:pt x="60" y="721"/>
                  </a:lnTo>
                  <a:lnTo>
                    <a:pt x="60" y="1201"/>
                  </a:lnTo>
                  <a:lnTo>
                    <a:pt x="4382" y="1201"/>
                  </a:lnTo>
                  <a:lnTo>
                    <a:pt x="5463" y="961"/>
                  </a:lnTo>
                  <a:lnTo>
                    <a:pt x="6543" y="781"/>
                  </a:lnTo>
                  <a:lnTo>
                    <a:pt x="7503" y="601"/>
                  </a:lnTo>
                  <a:lnTo>
                    <a:pt x="8344" y="541"/>
                  </a:lnTo>
                  <a:lnTo>
                    <a:pt x="9124" y="601"/>
                  </a:lnTo>
                  <a:lnTo>
                    <a:pt x="9844" y="661"/>
                  </a:lnTo>
                  <a:lnTo>
                    <a:pt x="10085" y="781"/>
                  </a:lnTo>
                  <a:lnTo>
                    <a:pt x="10325" y="901"/>
                  </a:lnTo>
                  <a:lnTo>
                    <a:pt x="10565" y="1021"/>
                  </a:lnTo>
                  <a:lnTo>
                    <a:pt x="10685" y="1201"/>
                  </a:lnTo>
                  <a:lnTo>
                    <a:pt x="19028" y="1201"/>
                  </a:lnTo>
                  <a:lnTo>
                    <a:pt x="18548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6130725" y="4154800"/>
              <a:ext cx="232625" cy="36025"/>
            </a:xfrm>
            <a:custGeom>
              <a:avLst/>
              <a:gdLst/>
              <a:ahLst/>
              <a:cxnLst/>
              <a:rect l="l" t="t" r="r" b="b"/>
              <a:pathLst>
                <a:path w="9305" h="1441" extrusionOk="0">
                  <a:moveTo>
                    <a:pt x="301" y="0"/>
                  </a:moveTo>
                  <a:lnTo>
                    <a:pt x="301" y="300"/>
                  </a:lnTo>
                  <a:lnTo>
                    <a:pt x="301" y="661"/>
                  </a:lnTo>
                  <a:lnTo>
                    <a:pt x="181" y="1021"/>
                  </a:lnTo>
                  <a:lnTo>
                    <a:pt x="1" y="1441"/>
                  </a:lnTo>
                  <a:lnTo>
                    <a:pt x="9305" y="1441"/>
                  </a:lnTo>
                  <a:lnTo>
                    <a:pt x="870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5979175" y="4297350"/>
              <a:ext cx="450200" cy="52550"/>
            </a:xfrm>
            <a:custGeom>
              <a:avLst/>
              <a:gdLst/>
              <a:ahLst/>
              <a:cxnLst/>
              <a:rect l="l" t="t" r="r" b="b"/>
              <a:pathLst>
                <a:path w="18008" h="2102" extrusionOk="0">
                  <a:moveTo>
                    <a:pt x="2521" y="1"/>
                  </a:moveTo>
                  <a:lnTo>
                    <a:pt x="1261" y="1081"/>
                  </a:lnTo>
                  <a:lnTo>
                    <a:pt x="0" y="2102"/>
                  </a:lnTo>
                  <a:lnTo>
                    <a:pt x="18008" y="2102"/>
                  </a:lnTo>
                  <a:lnTo>
                    <a:pt x="17168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5928150" y="4385900"/>
              <a:ext cx="531250" cy="39025"/>
            </a:xfrm>
            <a:custGeom>
              <a:avLst/>
              <a:gdLst/>
              <a:ahLst/>
              <a:cxnLst/>
              <a:rect l="l" t="t" r="r" b="b"/>
              <a:pathLst>
                <a:path w="21250" h="1561" extrusionOk="0">
                  <a:moveTo>
                    <a:pt x="120" y="0"/>
                  </a:moveTo>
                  <a:lnTo>
                    <a:pt x="0" y="60"/>
                  </a:lnTo>
                  <a:lnTo>
                    <a:pt x="781" y="180"/>
                  </a:lnTo>
                  <a:lnTo>
                    <a:pt x="1621" y="300"/>
                  </a:lnTo>
                  <a:lnTo>
                    <a:pt x="2461" y="540"/>
                  </a:lnTo>
                  <a:lnTo>
                    <a:pt x="3302" y="841"/>
                  </a:lnTo>
                  <a:lnTo>
                    <a:pt x="3122" y="901"/>
                  </a:lnTo>
                  <a:lnTo>
                    <a:pt x="1861" y="1561"/>
                  </a:lnTo>
                  <a:lnTo>
                    <a:pt x="21249" y="156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5850100" y="4051250"/>
              <a:ext cx="468225" cy="30050"/>
            </a:xfrm>
            <a:custGeom>
              <a:avLst/>
              <a:gdLst/>
              <a:ahLst/>
              <a:cxnLst/>
              <a:rect l="l" t="t" r="r" b="b"/>
              <a:pathLst>
                <a:path w="18729" h="1202" extrusionOk="0">
                  <a:moveTo>
                    <a:pt x="1" y="1"/>
                  </a:moveTo>
                  <a:lnTo>
                    <a:pt x="121" y="601"/>
                  </a:lnTo>
                  <a:lnTo>
                    <a:pt x="301" y="1201"/>
                  </a:lnTo>
                  <a:lnTo>
                    <a:pt x="18729" y="1201"/>
                  </a:lnTo>
                  <a:lnTo>
                    <a:pt x="18249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4574575" y="4225325"/>
              <a:ext cx="990450" cy="36050"/>
            </a:xfrm>
            <a:custGeom>
              <a:avLst/>
              <a:gdLst/>
              <a:ahLst/>
              <a:cxnLst/>
              <a:rect l="l" t="t" r="r" b="b"/>
              <a:pathLst>
                <a:path w="39618" h="1442" extrusionOk="0">
                  <a:moveTo>
                    <a:pt x="1561" y="1"/>
                  </a:moveTo>
                  <a:lnTo>
                    <a:pt x="0" y="1441"/>
                  </a:lnTo>
                  <a:lnTo>
                    <a:pt x="30973" y="1441"/>
                  </a:lnTo>
                  <a:lnTo>
                    <a:pt x="31213" y="1321"/>
                  </a:lnTo>
                  <a:lnTo>
                    <a:pt x="31454" y="1201"/>
                  </a:lnTo>
                  <a:lnTo>
                    <a:pt x="32054" y="1201"/>
                  </a:lnTo>
                  <a:lnTo>
                    <a:pt x="32354" y="1321"/>
                  </a:lnTo>
                  <a:lnTo>
                    <a:pt x="32594" y="1441"/>
                  </a:lnTo>
                  <a:lnTo>
                    <a:pt x="39617" y="1441"/>
                  </a:lnTo>
                  <a:lnTo>
                    <a:pt x="39377" y="781"/>
                  </a:lnTo>
                  <a:lnTo>
                    <a:pt x="39197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4402000" y="4385900"/>
              <a:ext cx="628775" cy="39025"/>
            </a:xfrm>
            <a:custGeom>
              <a:avLst/>
              <a:gdLst/>
              <a:ahLst/>
              <a:cxnLst/>
              <a:rect l="l" t="t" r="r" b="b"/>
              <a:pathLst>
                <a:path w="25151" h="1561" extrusionOk="0">
                  <a:moveTo>
                    <a:pt x="1621" y="0"/>
                  </a:moveTo>
                  <a:lnTo>
                    <a:pt x="0" y="1561"/>
                  </a:lnTo>
                  <a:lnTo>
                    <a:pt x="25151" y="1561"/>
                  </a:lnTo>
                  <a:lnTo>
                    <a:pt x="24971" y="1321"/>
                  </a:lnTo>
                  <a:lnTo>
                    <a:pt x="24851" y="1021"/>
                  </a:lnTo>
                  <a:lnTo>
                    <a:pt x="24851" y="661"/>
                  </a:lnTo>
                  <a:lnTo>
                    <a:pt x="24911" y="360"/>
                  </a:lnTo>
                  <a:lnTo>
                    <a:pt x="2503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5826100" y="4474425"/>
              <a:ext cx="670825" cy="42050"/>
            </a:xfrm>
            <a:custGeom>
              <a:avLst/>
              <a:gdLst/>
              <a:ahLst/>
              <a:cxnLst/>
              <a:rect l="l" t="t" r="r" b="b"/>
              <a:pathLst>
                <a:path w="26833" h="1682" extrusionOk="0">
                  <a:moveTo>
                    <a:pt x="2462" y="1"/>
                  </a:moveTo>
                  <a:lnTo>
                    <a:pt x="1201" y="841"/>
                  </a:lnTo>
                  <a:lnTo>
                    <a:pt x="1" y="1682"/>
                  </a:lnTo>
                  <a:lnTo>
                    <a:pt x="26832" y="1682"/>
                  </a:lnTo>
                  <a:lnTo>
                    <a:pt x="2617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5658025" y="4573475"/>
              <a:ext cx="879400" cy="42050"/>
            </a:xfrm>
            <a:custGeom>
              <a:avLst/>
              <a:gdLst/>
              <a:ahLst/>
              <a:cxnLst/>
              <a:rect l="l" t="t" r="r" b="b"/>
              <a:pathLst>
                <a:path w="35176" h="1682" extrusionOk="0">
                  <a:moveTo>
                    <a:pt x="3362" y="0"/>
                  </a:moveTo>
                  <a:lnTo>
                    <a:pt x="2402" y="541"/>
                  </a:lnTo>
                  <a:lnTo>
                    <a:pt x="1381" y="1081"/>
                  </a:lnTo>
                  <a:lnTo>
                    <a:pt x="1" y="1681"/>
                  </a:lnTo>
                  <a:lnTo>
                    <a:pt x="35176" y="1681"/>
                  </a:lnTo>
                  <a:lnTo>
                    <a:pt x="345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4712625" y="4102275"/>
              <a:ext cx="828375" cy="30025"/>
            </a:xfrm>
            <a:custGeom>
              <a:avLst/>
              <a:gdLst/>
              <a:ahLst/>
              <a:cxnLst/>
              <a:rect l="l" t="t" r="r" b="b"/>
              <a:pathLst>
                <a:path w="33135" h="1201" extrusionOk="0">
                  <a:moveTo>
                    <a:pt x="1261" y="0"/>
                  </a:moveTo>
                  <a:lnTo>
                    <a:pt x="0" y="1201"/>
                  </a:lnTo>
                  <a:lnTo>
                    <a:pt x="33135" y="1201"/>
                  </a:lnTo>
                  <a:lnTo>
                    <a:pt x="330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4651100" y="4154800"/>
              <a:ext cx="895900" cy="36025"/>
            </a:xfrm>
            <a:custGeom>
              <a:avLst/>
              <a:gdLst/>
              <a:ahLst/>
              <a:cxnLst/>
              <a:rect l="l" t="t" r="r" b="b"/>
              <a:pathLst>
                <a:path w="35836" h="1441" extrusionOk="0">
                  <a:moveTo>
                    <a:pt x="1501" y="0"/>
                  </a:moveTo>
                  <a:lnTo>
                    <a:pt x="0" y="1441"/>
                  </a:lnTo>
                  <a:lnTo>
                    <a:pt x="35836" y="1441"/>
                  </a:lnTo>
                  <a:lnTo>
                    <a:pt x="35656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4199400" y="3503525"/>
              <a:ext cx="2371050" cy="1190025"/>
            </a:xfrm>
            <a:custGeom>
              <a:avLst/>
              <a:gdLst/>
              <a:ahLst/>
              <a:cxnLst/>
              <a:rect l="l" t="t" r="r" b="b"/>
              <a:pathLst>
                <a:path w="94842" h="47601" extrusionOk="0">
                  <a:moveTo>
                    <a:pt x="64108" y="11225"/>
                  </a:moveTo>
                  <a:lnTo>
                    <a:pt x="64648" y="11345"/>
                  </a:lnTo>
                  <a:lnTo>
                    <a:pt x="65249" y="11465"/>
                  </a:lnTo>
                  <a:lnTo>
                    <a:pt x="65909" y="11705"/>
                  </a:lnTo>
                  <a:lnTo>
                    <a:pt x="66569" y="11945"/>
                  </a:lnTo>
                  <a:lnTo>
                    <a:pt x="67109" y="12185"/>
                  </a:lnTo>
                  <a:lnTo>
                    <a:pt x="67530" y="12425"/>
                  </a:lnTo>
                  <a:lnTo>
                    <a:pt x="67830" y="12666"/>
                  </a:lnTo>
                  <a:lnTo>
                    <a:pt x="69751" y="15367"/>
                  </a:lnTo>
                  <a:lnTo>
                    <a:pt x="70531" y="16327"/>
                  </a:lnTo>
                  <a:lnTo>
                    <a:pt x="70711" y="16567"/>
                  </a:lnTo>
                  <a:lnTo>
                    <a:pt x="70831" y="16807"/>
                  </a:lnTo>
                  <a:lnTo>
                    <a:pt x="71011" y="17228"/>
                  </a:lnTo>
                  <a:lnTo>
                    <a:pt x="71131" y="17768"/>
                  </a:lnTo>
                  <a:lnTo>
                    <a:pt x="71431" y="18968"/>
                  </a:lnTo>
                  <a:lnTo>
                    <a:pt x="67290" y="18968"/>
                  </a:lnTo>
                  <a:lnTo>
                    <a:pt x="67290" y="18788"/>
                  </a:lnTo>
                  <a:lnTo>
                    <a:pt x="67230" y="18608"/>
                  </a:lnTo>
                  <a:lnTo>
                    <a:pt x="67049" y="18248"/>
                  </a:lnTo>
                  <a:lnTo>
                    <a:pt x="66869" y="17888"/>
                  </a:lnTo>
                  <a:lnTo>
                    <a:pt x="66869" y="17708"/>
                  </a:lnTo>
                  <a:lnTo>
                    <a:pt x="66869" y="17528"/>
                  </a:lnTo>
                  <a:lnTo>
                    <a:pt x="66929" y="17288"/>
                  </a:lnTo>
                  <a:lnTo>
                    <a:pt x="67049" y="17047"/>
                  </a:lnTo>
                  <a:lnTo>
                    <a:pt x="67169" y="16807"/>
                  </a:lnTo>
                  <a:lnTo>
                    <a:pt x="67169" y="16687"/>
                  </a:lnTo>
                  <a:lnTo>
                    <a:pt x="67109" y="16567"/>
                  </a:lnTo>
                  <a:lnTo>
                    <a:pt x="66569" y="15907"/>
                  </a:lnTo>
                  <a:lnTo>
                    <a:pt x="66029" y="15307"/>
                  </a:lnTo>
                  <a:lnTo>
                    <a:pt x="65309" y="14646"/>
                  </a:lnTo>
                  <a:lnTo>
                    <a:pt x="65249" y="14526"/>
                  </a:lnTo>
                  <a:lnTo>
                    <a:pt x="65009" y="14106"/>
                  </a:lnTo>
                  <a:lnTo>
                    <a:pt x="64648" y="13686"/>
                  </a:lnTo>
                  <a:lnTo>
                    <a:pt x="64348" y="13206"/>
                  </a:lnTo>
                  <a:lnTo>
                    <a:pt x="64048" y="12726"/>
                  </a:lnTo>
                  <a:lnTo>
                    <a:pt x="63868" y="12365"/>
                  </a:lnTo>
                  <a:lnTo>
                    <a:pt x="63808" y="12065"/>
                  </a:lnTo>
                  <a:lnTo>
                    <a:pt x="63748" y="11645"/>
                  </a:lnTo>
                  <a:lnTo>
                    <a:pt x="63748" y="11285"/>
                  </a:lnTo>
                  <a:lnTo>
                    <a:pt x="64108" y="11225"/>
                  </a:lnTo>
                  <a:close/>
                  <a:moveTo>
                    <a:pt x="73352" y="19869"/>
                  </a:moveTo>
                  <a:lnTo>
                    <a:pt x="73652" y="20589"/>
                  </a:lnTo>
                  <a:lnTo>
                    <a:pt x="73832" y="20829"/>
                  </a:lnTo>
                  <a:lnTo>
                    <a:pt x="74072" y="21069"/>
                  </a:lnTo>
                  <a:lnTo>
                    <a:pt x="66149" y="21069"/>
                  </a:lnTo>
                  <a:lnTo>
                    <a:pt x="66329" y="20709"/>
                  </a:lnTo>
                  <a:lnTo>
                    <a:pt x="66569" y="20469"/>
                  </a:lnTo>
                  <a:lnTo>
                    <a:pt x="67049" y="19869"/>
                  </a:lnTo>
                  <a:lnTo>
                    <a:pt x="71731" y="19869"/>
                  </a:lnTo>
                  <a:lnTo>
                    <a:pt x="71851" y="20109"/>
                  </a:lnTo>
                  <a:lnTo>
                    <a:pt x="72032" y="20349"/>
                  </a:lnTo>
                  <a:lnTo>
                    <a:pt x="72212" y="20469"/>
                  </a:lnTo>
                  <a:lnTo>
                    <a:pt x="72452" y="20589"/>
                  </a:lnTo>
                  <a:lnTo>
                    <a:pt x="72332" y="20229"/>
                  </a:lnTo>
                  <a:lnTo>
                    <a:pt x="72152" y="19869"/>
                  </a:lnTo>
                  <a:close/>
                  <a:moveTo>
                    <a:pt x="61827" y="21910"/>
                  </a:moveTo>
                  <a:lnTo>
                    <a:pt x="62547" y="22450"/>
                  </a:lnTo>
                  <a:lnTo>
                    <a:pt x="62968" y="22750"/>
                  </a:lnTo>
                  <a:lnTo>
                    <a:pt x="63268" y="23110"/>
                  </a:lnTo>
                  <a:lnTo>
                    <a:pt x="58646" y="23110"/>
                  </a:lnTo>
                  <a:lnTo>
                    <a:pt x="59126" y="22690"/>
                  </a:lnTo>
                  <a:lnTo>
                    <a:pt x="59426" y="22510"/>
                  </a:lnTo>
                  <a:lnTo>
                    <a:pt x="59666" y="22330"/>
                  </a:lnTo>
                  <a:lnTo>
                    <a:pt x="60086" y="22150"/>
                  </a:lnTo>
                  <a:lnTo>
                    <a:pt x="60447" y="22090"/>
                  </a:lnTo>
                  <a:lnTo>
                    <a:pt x="61107" y="21910"/>
                  </a:lnTo>
                  <a:close/>
                  <a:moveTo>
                    <a:pt x="63388" y="23950"/>
                  </a:moveTo>
                  <a:lnTo>
                    <a:pt x="63328" y="24551"/>
                  </a:lnTo>
                  <a:lnTo>
                    <a:pt x="63328" y="25151"/>
                  </a:lnTo>
                  <a:lnTo>
                    <a:pt x="56785" y="25151"/>
                  </a:lnTo>
                  <a:lnTo>
                    <a:pt x="56605" y="24551"/>
                  </a:lnTo>
                  <a:lnTo>
                    <a:pt x="56605" y="24251"/>
                  </a:lnTo>
                  <a:lnTo>
                    <a:pt x="56605" y="23950"/>
                  </a:lnTo>
                  <a:close/>
                  <a:moveTo>
                    <a:pt x="67950" y="26051"/>
                  </a:moveTo>
                  <a:lnTo>
                    <a:pt x="66509" y="26471"/>
                  </a:lnTo>
                  <a:lnTo>
                    <a:pt x="66569" y="26051"/>
                  </a:lnTo>
                  <a:close/>
                  <a:moveTo>
                    <a:pt x="63388" y="26051"/>
                  </a:moveTo>
                  <a:lnTo>
                    <a:pt x="63448" y="26772"/>
                  </a:lnTo>
                  <a:lnTo>
                    <a:pt x="63628" y="27492"/>
                  </a:lnTo>
                  <a:lnTo>
                    <a:pt x="57385" y="27492"/>
                  </a:lnTo>
                  <a:lnTo>
                    <a:pt x="57325" y="26712"/>
                  </a:lnTo>
                  <a:lnTo>
                    <a:pt x="57205" y="26351"/>
                  </a:lnTo>
                  <a:lnTo>
                    <a:pt x="57145" y="26051"/>
                  </a:lnTo>
                  <a:close/>
                  <a:moveTo>
                    <a:pt x="60507" y="28873"/>
                  </a:moveTo>
                  <a:lnTo>
                    <a:pt x="59126" y="29593"/>
                  </a:lnTo>
                  <a:lnTo>
                    <a:pt x="57745" y="30313"/>
                  </a:lnTo>
                  <a:lnTo>
                    <a:pt x="57265" y="30313"/>
                  </a:lnTo>
                  <a:lnTo>
                    <a:pt x="57265" y="29593"/>
                  </a:lnTo>
                  <a:lnTo>
                    <a:pt x="57325" y="28873"/>
                  </a:lnTo>
                  <a:close/>
                  <a:moveTo>
                    <a:pt x="44540" y="31754"/>
                  </a:moveTo>
                  <a:lnTo>
                    <a:pt x="44180" y="32054"/>
                  </a:lnTo>
                  <a:lnTo>
                    <a:pt x="43879" y="32234"/>
                  </a:lnTo>
                  <a:lnTo>
                    <a:pt x="43579" y="32354"/>
                  </a:lnTo>
                  <a:lnTo>
                    <a:pt x="43279" y="32414"/>
                  </a:lnTo>
                  <a:lnTo>
                    <a:pt x="42979" y="32354"/>
                  </a:lnTo>
                  <a:lnTo>
                    <a:pt x="42619" y="32234"/>
                  </a:lnTo>
                  <a:lnTo>
                    <a:pt x="42019" y="31994"/>
                  </a:lnTo>
                  <a:lnTo>
                    <a:pt x="41358" y="31754"/>
                  </a:lnTo>
                  <a:close/>
                  <a:moveTo>
                    <a:pt x="55344" y="31754"/>
                  </a:moveTo>
                  <a:lnTo>
                    <a:pt x="53484" y="33014"/>
                  </a:lnTo>
                  <a:lnTo>
                    <a:pt x="52823" y="33134"/>
                  </a:lnTo>
                  <a:lnTo>
                    <a:pt x="52163" y="33314"/>
                  </a:lnTo>
                  <a:lnTo>
                    <a:pt x="50782" y="33855"/>
                  </a:lnTo>
                  <a:lnTo>
                    <a:pt x="48081" y="33855"/>
                  </a:lnTo>
                  <a:lnTo>
                    <a:pt x="47901" y="33675"/>
                  </a:lnTo>
                  <a:lnTo>
                    <a:pt x="47781" y="33374"/>
                  </a:lnTo>
                  <a:lnTo>
                    <a:pt x="47661" y="33014"/>
                  </a:lnTo>
                  <a:lnTo>
                    <a:pt x="47601" y="32594"/>
                  </a:lnTo>
                  <a:lnTo>
                    <a:pt x="47661" y="32174"/>
                  </a:lnTo>
                  <a:lnTo>
                    <a:pt x="47721" y="31754"/>
                  </a:lnTo>
                  <a:close/>
                  <a:moveTo>
                    <a:pt x="55765" y="0"/>
                  </a:moveTo>
                  <a:lnTo>
                    <a:pt x="55284" y="60"/>
                  </a:lnTo>
                  <a:lnTo>
                    <a:pt x="54864" y="240"/>
                  </a:lnTo>
                  <a:lnTo>
                    <a:pt x="54504" y="420"/>
                  </a:lnTo>
                  <a:lnTo>
                    <a:pt x="54204" y="720"/>
                  </a:lnTo>
                  <a:lnTo>
                    <a:pt x="53904" y="1141"/>
                  </a:lnTo>
                  <a:lnTo>
                    <a:pt x="53724" y="1561"/>
                  </a:lnTo>
                  <a:lnTo>
                    <a:pt x="53604" y="2041"/>
                  </a:lnTo>
                  <a:lnTo>
                    <a:pt x="53604" y="2521"/>
                  </a:lnTo>
                  <a:lnTo>
                    <a:pt x="53664" y="3061"/>
                  </a:lnTo>
                  <a:lnTo>
                    <a:pt x="53904" y="3662"/>
                  </a:lnTo>
                  <a:lnTo>
                    <a:pt x="54324" y="4502"/>
                  </a:lnTo>
                  <a:lnTo>
                    <a:pt x="54504" y="4982"/>
                  </a:lnTo>
                  <a:lnTo>
                    <a:pt x="54624" y="5522"/>
                  </a:lnTo>
                  <a:lnTo>
                    <a:pt x="54024" y="5883"/>
                  </a:lnTo>
                  <a:lnTo>
                    <a:pt x="53364" y="6123"/>
                  </a:lnTo>
                  <a:lnTo>
                    <a:pt x="52703" y="6363"/>
                  </a:lnTo>
                  <a:lnTo>
                    <a:pt x="51323" y="6723"/>
                  </a:lnTo>
                  <a:lnTo>
                    <a:pt x="50002" y="7023"/>
                  </a:lnTo>
                  <a:lnTo>
                    <a:pt x="49402" y="7203"/>
                  </a:lnTo>
                  <a:lnTo>
                    <a:pt x="48862" y="7443"/>
                  </a:lnTo>
                  <a:lnTo>
                    <a:pt x="48501" y="7623"/>
                  </a:lnTo>
                  <a:lnTo>
                    <a:pt x="48201" y="7803"/>
                  </a:lnTo>
                  <a:lnTo>
                    <a:pt x="47601" y="8344"/>
                  </a:lnTo>
                  <a:lnTo>
                    <a:pt x="47001" y="8824"/>
                  </a:lnTo>
                  <a:lnTo>
                    <a:pt x="46641" y="9004"/>
                  </a:lnTo>
                  <a:lnTo>
                    <a:pt x="46341" y="9184"/>
                  </a:lnTo>
                  <a:lnTo>
                    <a:pt x="45620" y="9484"/>
                  </a:lnTo>
                  <a:lnTo>
                    <a:pt x="44900" y="9724"/>
                  </a:lnTo>
                  <a:lnTo>
                    <a:pt x="43219" y="10204"/>
                  </a:lnTo>
                  <a:lnTo>
                    <a:pt x="41959" y="10565"/>
                  </a:lnTo>
                  <a:lnTo>
                    <a:pt x="41358" y="10805"/>
                  </a:lnTo>
                  <a:lnTo>
                    <a:pt x="40758" y="11045"/>
                  </a:lnTo>
                  <a:lnTo>
                    <a:pt x="40278" y="11285"/>
                  </a:lnTo>
                  <a:lnTo>
                    <a:pt x="39738" y="11525"/>
                  </a:lnTo>
                  <a:lnTo>
                    <a:pt x="39318" y="11645"/>
                  </a:lnTo>
                  <a:lnTo>
                    <a:pt x="38957" y="11705"/>
                  </a:lnTo>
                  <a:lnTo>
                    <a:pt x="38597" y="11705"/>
                  </a:lnTo>
                  <a:lnTo>
                    <a:pt x="38057" y="11645"/>
                  </a:lnTo>
                  <a:lnTo>
                    <a:pt x="37757" y="11705"/>
                  </a:lnTo>
                  <a:lnTo>
                    <a:pt x="37397" y="11825"/>
                  </a:lnTo>
                  <a:lnTo>
                    <a:pt x="37037" y="12065"/>
                  </a:lnTo>
                  <a:lnTo>
                    <a:pt x="36736" y="12305"/>
                  </a:lnTo>
                  <a:lnTo>
                    <a:pt x="36616" y="12485"/>
                  </a:lnTo>
                  <a:lnTo>
                    <a:pt x="36496" y="12666"/>
                  </a:lnTo>
                  <a:lnTo>
                    <a:pt x="36496" y="12846"/>
                  </a:lnTo>
                  <a:lnTo>
                    <a:pt x="36496" y="12966"/>
                  </a:lnTo>
                  <a:lnTo>
                    <a:pt x="36616" y="13146"/>
                  </a:lnTo>
                  <a:lnTo>
                    <a:pt x="36917" y="13326"/>
                  </a:lnTo>
                  <a:lnTo>
                    <a:pt x="36977" y="13266"/>
                  </a:lnTo>
                  <a:lnTo>
                    <a:pt x="37457" y="13026"/>
                  </a:lnTo>
                  <a:lnTo>
                    <a:pt x="38057" y="12726"/>
                  </a:lnTo>
                  <a:lnTo>
                    <a:pt x="38357" y="12606"/>
                  </a:lnTo>
                  <a:lnTo>
                    <a:pt x="38597" y="12545"/>
                  </a:lnTo>
                  <a:lnTo>
                    <a:pt x="38897" y="12545"/>
                  </a:lnTo>
                  <a:lnTo>
                    <a:pt x="38957" y="12666"/>
                  </a:lnTo>
                  <a:lnTo>
                    <a:pt x="39017" y="12846"/>
                  </a:lnTo>
                  <a:lnTo>
                    <a:pt x="38957" y="13026"/>
                  </a:lnTo>
                  <a:lnTo>
                    <a:pt x="38957" y="13206"/>
                  </a:lnTo>
                  <a:lnTo>
                    <a:pt x="38837" y="13386"/>
                  </a:lnTo>
                  <a:lnTo>
                    <a:pt x="38417" y="14046"/>
                  </a:lnTo>
                  <a:lnTo>
                    <a:pt x="38537" y="14106"/>
                  </a:lnTo>
                  <a:lnTo>
                    <a:pt x="38717" y="14166"/>
                  </a:lnTo>
                  <a:lnTo>
                    <a:pt x="38957" y="14106"/>
                  </a:lnTo>
                  <a:lnTo>
                    <a:pt x="39137" y="14046"/>
                  </a:lnTo>
                  <a:lnTo>
                    <a:pt x="39258" y="13986"/>
                  </a:lnTo>
                  <a:lnTo>
                    <a:pt x="39438" y="13806"/>
                  </a:lnTo>
                  <a:lnTo>
                    <a:pt x="39678" y="13626"/>
                  </a:lnTo>
                  <a:lnTo>
                    <a:pt x="40098" y="13146"/>
                  </a:lnTo>
                  <a:lnTo>
                    <a:pt x="40398" y="12726"/>
                  </a:lnTo>
                  <a:lnTo>
                    <a:pt x="40578" y="12666"/>
                  </a:lnTo>
                  <a:lnTo>
                    <a:pt x="41599" y="12666"/>
                  </a:lnTo>
                  <a:lnTo>
                    <a:pt x="42559" y="12726"/>
                  </a:lnTo>
                  <a:lnTo>
                    <a:pt x="43039" y="12786"/>
                  </a:lnTo>
                  <a:lnTo>
                    <a:pt x="43579" y="12726"/>
                  </a:lnTo>
                  <a:lnTo>
                    <a:pt x="44120" y="12606"/>
                  </a:lnTo>
                  <a:lnTo>
                    <a:pt x="44720" y="12365"/>
                  </a:lnTo>
                  <a:lnTo>
                    <a:pt x="45800" y="11825"/>
                  </a:lnTo>
                  <a:lnTo>
                    <a:pt x="46160" y="11705"/>
                  </a:lnTo>
                  <a:lnTo>
                    <a:pt x="46521" y="11585"/>
                  </a:lnTo>
                  <a:lnTo>
                    <a:pt x="46581" y="11705"/>
                  </a:lnTo>
                  <a:lnTo>
                    <a:pt x="46701" y="11885"/>
                  </a:lnTo>
                  <a:lnTo>
                    <a:pt x="46941" y="11945"/>
                  </a:lnTo>
                  <a:lnTo>
                    <a:pt x="47121" y="11945"/>
                  </a:lnTo>
                  <a:lnTo>
                    <a:pt x="47361" y="11825"/>
                  </a:lnTo>
                  <a:lnTo>
                    <a:pt x="47781" y="11585"/>
                  </a:lnTo>
                  <a:lnTo>
                    <a:pt x="48261" y="11345"/>
                  </a:lnTo>
                  <a:lnTo>
                    <a:pt x="48982" y="11045"/>
                  </a:lnTo>
                  <a:lnTo>
                    <a:pt x="49642" y="10925"/>
                  </a:lnTo>
                  <a:lnTo>
                    <a:pt x="50302" y="10925"/>
                  </a:lnTo>
                  <a:lnTo>
                    <a:pt x="50842" y="10985"/>
                  </a:lnTo>
                  <a:lnTo>
                    <a:pt x="51383" y="11225"/>
                  </a:lnTo>
                  <a:lnTo>
                    <a:pt x="51863" y="11465"/>
                  </a:lnTo>
                  <a:lnTo>
                    <a:pt x="52283" y="11825"/>
                  </a:lnTo>
                  <a:lnTo>
                    <a:pt x="52703" y="12245"/>
                  </a:lnTo>
                  <a:lnTo>
                    <a:pt x="53063" y="12726"/>
                  </a:lnTo>
                  <a:lnTo>
                    <a:pt x="53424" y="13206"/>
                  </a:lnTo>
                  <a:lnTo>
                    <a:pt x="54024" y="14226"/>
                  </a:lnTo>
                  <a:lnTo>
                    <a:pt x="54624" y="15187"/>
                  </a:lnTo>
                  <a:lnTo>
                    <a:pt x="54924" y="15607"/>
                  </a:lnTo>
                  <a:lnTo>
                    <a:pt x="55164" y="15907"/>
                  </a:lnTo>
                  <a:lnTo>
                    <a:pt x="56125" y="16627"/>
                  </a:lnTo>
                  <a:lnTo>
                    <a:pt x="55945" y="17228"/>
                  </a:lnTo>
                  <a:lnTo>
                    <a:pt x="55585" y="17828"/>
                  </a:lnTo>
                  <a:lnTo>
                    <a:pt x="55164" y="18428"/>
                  </a:lnTo>
                  <a:lnTo>
                    <a:pt x="54744" y="18968"/>
                  </a:lnTo>
                  <a:lnTo>
                    <a:pt x="27072" y="18968"/>
                  </a:lnTo>
                  <a:lnTo>
                    <a:pt x="26112" y="19869"/>
                  </a:lnTo>
                  <a:lnTo>
                    <a:pt x="54144" y="19869"/>
                  </a:lnTo>
                  <a:lnTo>
                    <a:pt x="53784" y="20469"/>
                  </a:lnTo>
                  <a:lnTo>
                    <a:pt x="53604" y="21069"/>
                  </a:lnTo>
                  <a:lnTo>
                    <a:pt x="24851" y="21069"/>
                  </a:lnTo>
                  <a:lnTo>
                    <a:pt x="23951" y="21910"/>
                  </a:lnTo>
                  <a:lnTo>
                    <a:pt x="53544" y="21910"/>
                  </a:lnTo>
                  <a:lnTo>
                    <a:pt x="53544" y="23110"/>
                  </a:lnTo>
                  <a:lnTo>
                    <a:pt x="22690" y="23110"/>
                  </a:lnTo>
                  <a:lnTo>
                    <a:pt x="21790" y="23950"/>
                  </a:lnTo>
                  <a:lnTo>
                    <a:pt x="53544" y="23950"/>
                  </a:lnTo>
                  <a:lnTo>
                    <a:pt x="53664" y="25151"/>
                  </a:lnTo>
                  <a:lnTo>
                    <a:pt x="20529" y="25151"/>
                  </a:lnTo>
                  <a:lnTo>
                    <a:pt x="19569" y="26051"/>
                  </a:lnTo>
                  <a:lnTo>
                    <a:pt x="53724" y="26051"/>
                  </a:lnTo>
                  <a:lnTo>
                    <a:pt x="53904" y="27492"/>
                  </a:lnTo>
                  <a:lnTo>
                    <a:pt x="18068" y="27492"/>
                  </a:lnTo>
                  <a:lnTo>
                    <a:pt x="16568" y="28873"/>
                  </a:lnTo>
                  <a:lnTo>
                    <a:pt x="54204" y="28873"/>
                  </a:lnTo>
                  <a:lnTo>
                    <a:pt x="54384" y="29653"/>
                  </a:lnTo>
                  <a:lnTo>
                    <a:pt x="54624" y="30313"/>
                  </a:lnTo>
                  <a:lnTo>
                    <a:pt x="47601" y="30313"/>
                  </a:lnTo>
                  <a:lnTo>
                    <a:pt x="47361" y="30193"/>
                  </a:lnTo>
                  <a:lnTo>
                    <a:pt x="47061" y="30073"/>
                  </a:lnTo>
                  <a:lnTo>
                    <a:pt x="46461" y="30073"/>
                  </a:lnTo>
                  <a:lnTo>
                    <a:pt x="46220" y="30193"/>
                  </a:lnTo>
                  <a:lnTo>
                    <a:pt x="45980" y="30313"/>
                  </a:lnTo>
                  <a:lnTo>
                    <a:pt x="15007" y="30313"/>
                  </a:lnTo>
                  <a:lnTo>
                    <a:pt x="13506" y="31754"/>
                  </a:lnTo>
                  <a:lnTo>
                    <a:pt x="40098" y="31754"/>
                  </a:lnTo>
                  <a:lnTo>
                    <a:pt x="39798" y="31874"/>
                  </a:lnTo>
                  <a:lnTo>
                    <a:pt x="39558" y="32054"/>
                  </a:lnTo>
                  <a:lnTo>
                    <a:pt x="39318" y="32234"/>
                  </a:lnTo>
                  <a:lnTo>
                    <a:pt x="39077" y="32414"/>
                  </a:lnTo>
                  <a:lnTo>
                    <a:pt x="38897" y="32654"/>
                  </a:lnTo>
                  <a:lnTo>
                    <a:pt x="38237" y="33194"/>
                  </a:lnTo>
                  <a:lnTo>
                    <a:pt x="37757" y="33555"/>
                  </a:lnTo>
                  <a:lnTo>
                    <a:pt x="37337" y="33855"/>
                  </a:lnTo>
                  <a:lnTo>
                    <a:pt x="11225" y="33855"/>
                  </a:lnTo>
                  <a:lnTo>
                    <a:pt x="9725" y="35295"/>
                  </a:lnTo>
                  <a:lnTo>
                    <a:pt x="33135" y="35295"/>
                  </a:lnTo>
                  <a:lnTo>
                    <a:pt x="33015" y="35655"/>
                  </a:lnTo>
                  <a:lnTo>
                    <a:pt x="32955" y="35956"/>
                  </a:lnTo>
                  <a:lnTo>
                    <a:pt x="32955" y="36316"/>
                  </a:lnTo>
                  <a:lnTo>
                    <a:pt x="33075" y="36616"/>
                  </a:lnTo>
                  <a:lnTo>
                    <a:pt x="33255" y="36856"/>
                  </a:lnTo>
                  <a:lnTo>
                    <a:pt x="8104" y="36856"/>
                  </a:lnTo>
                  <a:lnTo>
                    <a:pt x="6003" y="38837"/>
                  </a:lnTo>
                  <a:lnTo>
                    <a:pt x="36136" y="38837"/>
                  </a:lnTo>
                  <a:lnTo>
                    <a:pt x="36076" y="39197"/>
                  </a:lnTo>
                  <a:lnTo>
                    <a:pt x="35896" y="39617"/>
                  </a:lnTo>
                  <a:lnTo>
                    <a:pt x="35236" y="40518"/>
                  </a:lnTo>
                  <a:lnTo>
                    <a:pt x="4202" y="40518"/>
                  </a:lnTo>
                  <a:lnTo>
                    <a:pt x="1741" y="42798"/>
                  </a:lnTo>
                  <a:lnTo>
                    <a:pt x="34155" y="42798"/>
                  </a:lnTo>
                  <a:lnTo>
                    <a:pt x="34215" y="43159"/>
                  </a:lnTo>
                  <a:lnTo>
                    <a:pt x="34275" y="43519"/>
                  </a:lnTo>
                  <a:lnTo>
                    <a:pt x="34515" y="43819"/>
                  </a:lnTo>
                  <a:lnTo>
                    <a:pt x="34696" y="44119"/>
                  </a:lnTo>
                  <a:lnTo>
                    <a:pt x="34936" y="44299"/>
                  </a:lnTo>
                  <a:lnTo>
                    <a:pt x="35236" y="44479"/>
                  </a:lnTo>
                  <a:lnTo>
                    <a:pt x="1" y="44479"/>
                  </a:lnTo>
                  <a:lnTo>
                    <a:pt x="1" y="44779"/>
                  </a:lnTo>
                  <a:lnTo>
                    <a:pt x="6303" y="44959"/>
                  </a:lnTo>
                  <a:lnTo>
                    <a:pt x="41418" y="46040"/>
                  </a:lnTo>
                  <a:lnTo>
                    <a:pt x="41659" y="46220"/>
                  </a:lnTo>
                  <a:lnTo>
                    <a:pt x="41899" y="46400"/>
                  </a:lnTo>
                  <a:lnTo>
                    <a:pt x="42259" y="46520"/>
                  </a:lnTo>
                  <a:lnTo>
                    <a:pt x="42559" y="46640"/>
                  </a:lnTo>
                  <a:lnTo>
                    <a:pt x="43039" y="46700"/>
                  </a:lnTo>
                  <a:lnTo>
                    <a:pt x="43459" y="46700"/>
                  </a:lnTo>
                  <a:lnTo>
                    <a:pt x="44360" y="46580"/>
                  </a:lnTo>
                  <a:lnTo>
                    <a:pt x="46040" y="46160"/>
                  </a:lnTo>
                  <a:lnTo>
                    <a:pt x="92921" y="47601"/>
                  </a:lnTo>
                  <a:lnTo>
                    <a:pt x="94841" y="47601"/>
                  </a:lnTo>
                  <a:lnTo>
                    <a:pt x="93521" y="44479"/>
                  </a:lnTo>
                  <a:lnTo>
                    <a:pt x="58346" y="44479"/>
                  </a:lnTo>
                  <a:lnTo>
                    <a:pt x="59726" y="43879"/>
                  </a:lnTo>
                  <a:lnTo>
                    <a:pt x="60747" y="43339"/>
                  </a:lnTo>
                  <a:lnTo>
                    <a:pt x="61707" y="42798"/>
                  </a:lnTo>
                  <a:lnTo>
                    <a:pt x="92860" y="42798"/>
                  </a:lnTo>
                  <a:lnTo>
                    <a:pt x="91900" y="40518"/>
                  </a:lnTo>
                  <a:lnTo>
                    <a:pt x="65069" y="40518"/>
                  </a:lnTo>
                  <a:lnTo>
                    <a:pt x="66269" y="39677"/>
                  </a:lnTo>
                  <a:lnTo>
                    <a:pt x="67530" y="38837"/>
                  </a:lnTo>
                  <a:lnTo>
                    <a:pt x="91240" y="38837"/>
                  </a:lnTo>
                  <a:lnTo>
                    <a:pt x="90399" y="36856"/>
                  </a:lnTo>
                  <a:lnTo>
                    <a:pt x="71011" y="36856"/>
                  </a:lnTo>
                  <a:lnTo>
                    <a:pt x="72272" y="36196"/>
                  </a:lnTo>
                  <a:lnTo>
                    <a:pt x="72452" y="36136"/>
                  </a:lnTo>
                  <a:lnTo>
                    <a:pt x="71611" y="35835"/>
                  </a:lnTo>
                  <a:lnTo>
                    <a:pt x="70771" y="35595"/>
                  </a:lnTo>
                  <a:lnTo>
                    <a:pt x="69931" y="35475"/>
                  </a:lnTo>
                  <a:lnTo>
                    <a:pt x="69150" y="35355"/>
                  </a:lnTo>
                  <a:lnTo>
                    <a:pt x="69270" y="35295"/>
                  </a:lnTo>
                  <a:lnTo>
                    <a:pt x="89799" y="35295"/>
                  </a:lnTo>
                  <a:lnTo>
                    <a:pt x="89199" y="33855"/>
                  </a:lnTo>
                  <a:lnTo>
                    <a:pt x="71191" y="33855"/>
                  </a:lnTo>
                  <a:lnTo>
                    <a:pt x="72452" y="32834"/>
                  </a:lnTo>
                  <a:lnTo>
                    <a:pt x="73712" y="31754"/>
                  </a:lnTo>
                  <a:lnTo>
                    <a:pt x="88359" y="31754"/>
                  </a:lnTo>
                  <a:lnTo>
                    <a:pt x="87758" y="30313"/>
                  </a:lnTo>
                  <a:lnTo>
                    <a:pt x="75213" y="30313"/>
                  </a:lnTo>
                  <a:lnTo>
                    <a:pt x="75873" y="29593"/>
                  </a:lnTo>
                  <a:lnTo>
                    <a:pt x="76413" y="28873"/>
                  </a:lnTo>
                  <a:lnTo>
                    <a:pt x="87158" y="28873"/>
                  </a:lnTo>
                  <a:lnTo>
                    <a:pt x="86558" y="27492"/>
                  </a:lnTo>
                  <a:lnTo>
                    <a:pt x="77254" y="27492"/>
                  </a:lnTo>
                  <a:lnTo>
                    <a:pt x="77434" y="27072"/>
                  </a:lnTo>
                  <a:lnTo>
                    <a:pt x="77554" y="26712"/>
                  </a:lnTo>
                  <a:lnTo>
                    <a:pt x="77554" y="26351"/>
                  </a:lnTo>
                  <a:lnTo>
                    <a:pt x="77554" y="26051"/>
                  </a:lnTo>
                  <a:lnTo>
                    <a:pt x="85958" y="26051"/>
                  </a:lnTo>
                  <a:lnTo>
                    <a:pt x="85597" y="25151"/>
                  </a:lnTo>
                  <a:lnTo>
                    <a:pt x="77254" y="25151"/>
                  </a:lnTo>
                  <a:lnTo>
                    <a:pt x="77134" y="24971"/>
                  </a:lnTo>
                  <a:lnTo>
                    <a:pt x="76894" y="24851"/>
                  </a:lnTo>
                  <a:lnTo>
                    <a:pt x="76654" y="24731"/>
                  </a:lnTo>
                  <a:lnTo>
                    <a:pt x="76413" y="24611"/>
                  </a:lnTo>
                  <a:lnTo>
                    <a:pt x="75693" y="24551"/>
                  </a:lnTo>
                  <a:lnTo>
                    <a:pt x="74913" y="24491"/>
                  </a:lnTo>
                  <a:lnTo>
                    <a:pt x="74072" y="24551"/>
                  </a:lnTo>
                  <a:lnTo>
                    <a:pt x="73112" y="24731"/>
                  </a:lnTo>
                  <a:lnTo>
                    <a:pt x="72032" y="24911"/>
                  </a:lnTo>
                  <a:lnTo>
                    <a:pt x="70951" y="25151"/>
                  </a:lnTo>
                  <a:lnTo>
                    <a:pt x="66629" y="25151"/>
                  </a:lnTo>
                  <a:lnTo>
                    <a:pt x="66629" y="24671"/>
                  </a:lnTo>
                  <a:lnTo>
                    <a:pt x="66629" y="24251"/>
                  </a:lnTo>
                  <a:lnTo>
                    <a:pt x="66569" y="23950"/>
                  </a:lnTo>
                  <a:lnTo>
                    <a:pt x="85117" y="23950"/>
                  </a:lnTo>
                  <a:lnTo>
                    <a:pt x="84757" y="23110"/>
                  </a:lnTo>
                  <a:lnTo>
                    <a:pt x="66329" y="23110"/>
                  </a:lnTo>
                  <a:lnTo>
                    <a:pt x="66149" y="22510"/>
                  </a:lnTo>
                  <a:lnTo>
                    <a:pt x="66029" y="21910"/>
                  </a:lnTo>
                  <a:lnTo>
                    <a:pt x="84277" y="21910"/>
                  </a:lnTo>
                  <a:lnTo>
                    <a:pt x="83917" y="21069"/>
                  </a:lnTo>
                  <a:lnTo>
                    <a:pt x="74493" y="21069"/>
                  </a:lnTo>
                  <a:lnTo>
                    <a:pt x="74733" y="20829"/>
                  </a:lnTo>
                  <a:lnTo>
                    <a:pt x="74913" y="20589"/>
                  </a:lnTo>
                  <a:lnTo>
                    <a:pt x="74973" y="20229"/>
                  </a:lnTo>
                  <a:lnTo>
                    <a:pt x="74973" y="19869"/>
                  </a:lnTo>
                  <a:lnTo>
                    <a:pt x="83436" y="19869"/>
                  </a:lnTo>
                  <a:lnTo>
                    <a:pt x="83076" y="18968"/>
                  </a:lnTo>
                  <a:lnTo>
                    <a:pt x="74853" y="18968"/>
                  </a:lnTo>
                  <a:lnTo>
                    <a:pt x="74673" y="18488"/>
                  </a:lnTo>
                  <a:lnTo>
                    <a:pt x="74373" y="18008"/>
                  </a:lnTo>
                  <a:lnTo>
                    <a:pt x="74012" y="17648"/>
                  </a:lnTo>
                  <a:lnTo>
                    <a:pt x="73652" y="17408"/>
                  </a:lnTo>
                  <a:lnTo>
                    <a:pt x="73232" y="17107"/>
                  </a:lnTo>
                  <a:lnTo>
                    <a:pt x="72812" y="16807"/>
                  </a:lnTo>
                  <a:lnTo>
                    <a:pt x="72452" y="16447"/>
                  </a:lnTo>
                  <a:lnTo>
                    <a:pt x="72032" y="15967"/>
                  </a:lnTo>
                  <a:lnTo>
                    <a:pt x="71671" y="15307"/>
                  </a:lnTo>
                  <a:lnTo>
                    <a:pt x="71311" y="14466"/>
                  </a:lnTo>
                  <a:lnTo>
                    <a:pt x="71011" y="13626"/>
                  </a:lnTo>
                  <a:lnTo>
                    <a:pt x="70711" y="12786"/>
                  </a:lnTo>
                  <a:lnTo>
                    <a:pt x="70351" y="11945"/>
                  </a:lnTo>
                  <a:lnTo>
                    <a:pt x="70051" y="11345"/>
                  </a:lnTo>
                  <a:lnTo>
                    <a:pt x="69691" y="10925"/>
                  </a:lnTo>
                  <a:lnTo>
                    <a:pt x="69390" y="10565"/>
                  </a:lnTo>
                  <a:lnTo>
                    <a:pt x="69030" y="10325"/>
                  </a:lnTo>
                  <a:lnTo>
                    <a:pt x="68310" y="9904"/>
                  </a:lnTo>
                  <a:lnTo>
                    <a:pt x="67950" y="9664"/>
                  </a:lnTo>
                  <a:lnTo>
                    <a:pt x="67530" y="9304"/>
                  </a:lnTo>
                  <a:lnTo>
                    <a:pt x="66569" y="8404"/>
                  </a:lnTo>
                  <a:lnTo>
                    <a:pt x="65729" y="7623"/>
                  </a:lnTo>
                  <a:lnTo>
                    <a:pt x="65009" y="6903"/>
                  </a:lnTo>
                  <a:lnTo>
                    <a:pt x="64288" y="6363"/>
                  </a:lnTo>
                  <a:lnTo>
                    <a:pt x="63868" y="6123"/>
                  </a:lnTo>
                  <a:lnTo>
                    <a:pt x="63508" y="5943"/>
                  </a:lnTo>
                  <a:lnTo>
                    <a:pt x="63028" y="5763"/>
                  </a:lnTo>
                  <a:lnTo>
                    <a:pt x="62608" y="5583"/>
                  </a:lnTo>
                  <a:lnTo>
                    <a:pt x="62067" y="5522"/>
                  </a:lnTo>
                  <a:lnTo>
                    <a:pt x="61467" y="5402"/>
                  </a:lnTo>
                  <a:lnTo>
                    <a:pt x="60086" y="5282"/>
                  </a:lnTo>
                  <a:lnTo>
                    <a:pt x="60026" y="4862"/>
                  </a:lnTo>
                  <a:lnTo>
                    <a:pt x="60026" y="4442"/>
                  </a:lnTo>
                  <a:lnTo>
                    <a:pt x="60267" y="4202"/>
                  </a:lnTo>
                  <a:lnTo>
                    <a:pt x="60327" y="4082"/>
                  </a:lnTo>
                  <a:lnTo>
                    <a:pt x="60327" y="3962"/>
                  </a:lnTo>
                  <a:lnTo>
                    <a:pt x="60146" y="3722"/>
                  </a:lnTo>
                  <a:lnTo>
                    <a:pt x="59966" y="3482"/>
                  </a:lnTo>
                  <a:lnTo>
                    <a:pt x="59726" y="3302"/>
                  </a:lnTo>
                  <a:lnTo>
                    <a:pt x="59606" y="3061"/>
                  </a:lnTo>
                  <a:lnTo>
                    <a:pt x="59486" y="2821"/>
                  </a:lnTo>
                  <a:lnTo>
                    <a:pt x="59486" y="2521"/>
                  </a:lnTo>
                  <a:lnTo>
                    <a:pt x="59486" y="1921"/>
                  </a:lnTo>
                  <a:lnTo>
                    <a:pt x="59726" y="2041"/>
                  </a:lnTo>
                  <a:lnTo>
                    <a:pt x="59846" y="2221"/>
                  </a:lnTo>
                  <a:lnTo>
                    <a:pt x="59846" y="1921"/>
                  </a:lnTo>
                  <a:lnTo>
                    <a:pt x="59786" y="1621"/>
                  </a:lnTo>
                  <a:lnTo>
                    <a:pt x="59606" y="1381"/>
                  </a:lnTo>
                  <a:lnTo>
                    <a:pt x="59426" y="1141"/>
                  </a:lnTo>
                  <a:lnTo>
                    <a:pt x="59066" y="780"/>
                  </a:lnTo>
                  <a:lnTo>
                    <a:pt x="58886" y="660"/>
                  </a:lnTo>
                  <a:lnTo>
                    <a:pt x="58466" y="420"/>
                  </a:lnTo>
                  <a:lnTo>
                    <a:pt x="57986" y="240"/>
                  </a:lnTo>
                  <a:lnTo>
                    <a:pt x="57445" y="120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38"/>
          <p:cNvSpPr/>
          <p:nvPr/>
        </p:nvSpPr>
        <p:spPr>
          <a:xfrm>
            <a:off x="2593300" y="945000"/>
            <a:ext cx="1096500" cy="10965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 Info</a:t>
            </a:r>
            <a:endParaRPr dirty="0"/>
          </a:p>
        </p:txBody>
      </p:sp>
      <p:sp>
        <p:nvSpPr>
          <p:cNvPr id="350" name="Google Shape;350;p38"/>
          <p:cNvSpPr txBox="1">
            <a:spLocks noGrp="1"/>
          </p:cNvSpPr>
          <p:nvPr>
            <p:ph type="title" idx="2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🏢</a:t>
            </a:r>
            <a:endParaRPr dirty="0"/>
          </a:p>
        </p:txBody>
      </p:sp>
      <p:sp>
        <p:nvSpPr>
          <p:cNvPr id="351" name="Google Shape;351;p38"/>
          <p:cNvSpPr txBox="1">
            <a:spLocks noGrp="1"/>
          </p:cNvSpPr>
          <p:nvPr>
            <p:ph type="subTitle" idx="1"/>
          </p:nvPr>
        </p:nvSpPr>
        <p:spPr>
          <a:xfrm>
            <a:off x="3293700" y="372647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Thank you for joining us at Hyland’s Headquarters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Workstation Map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TDB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  <p:sp>
        <p:nvSpPr>
          <p:cNvPr id="1747" name="Google Shape;1747;p51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2527294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Reach mentors and event facilitators online</a:t>
            </a:r>
            <a:endParaRPr i="1"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252729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Emergency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478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Call: </a:t>
            </a:r>
            <a:r>
              <a:rPr lang="en-US" b="1" i="1" dirty="0"/>
              <a:t>911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Desk Phone: </a:t>
            </a:r>
            <a:r>
              <a:rPr lang="en-US" b="1" i="1" dirty="0"/>
              <a:t>9-911</a:t>
            </a:r>
            <a:endParaRPr b="1" i="1" dirty="0"/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Facilitators</a:t>
            </a:r>
            <a:endParaRPr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572000" y="1915624"/>
            <a:ext cx="2147154" cy="7838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Marissa: </a:t>
            </a:r>
            <a:r>
              <a:rPr lang="fi-FI" b="1" i="1" dirty="0">
                <a:solidFill>
                  <a:schemeClr val="accent4"/>
                </a:solidFill>
              </a:rPr>
              <a:t>(216) 314-7660</a:t>
            </a:r>
          </a:p>
          <a:p>
            <a:pPr marL="0" indent="0"/>
            <a:r>
              <a:rPr lang="fi-FI" i="1" dirty="0"/>
              <a:t>Joseph: </a:t>
            </a:r>
            <a:r>
              <a:rPr lang="fi-FI" b="1" i="1" dirty="0">
                <a:solidFill>
                  <a:schemeClr val="accent4"/>
                </a:solidFill>
              </a:rPr>
              <a:t>(216) 218-2609</a:t>
            </a:r>
          </a:p>
          <a:p>
            <a:pPr marL="0" indent="0"/>
            <a:r>
              <a:rPr lang="fi-FI" i="1" dirty="0"/>
              <a:t>Caitlin: </a:t>
            </a:r>
            <a:r>
              <a:rPr lang="fi-FI" b="1" i="1" dirty="0">
                <a:solidFill>
                  <a:schemeClr val="accent4"/>
                </a:solidFill>
              </a:rPr>
              <a:t>(216) 469-4921</a:t>
            </a:r>
          </a:p>
        </p:txBody>
      </p:sp>
      <p:sp>
        <p:nvSpPr>
          <p:cNvPr id="1752" name="Google Shape;1752;p51"/>
          <p:cNvSpPr txBox="1">
            <a:spLocks noGrp="1"/>
          </p:cNvSpPr>
          <p:nvPr>
            <p:ph type="title" idx="5"/>
          </p:nvPr>
        </p:nvSpPr>
        <p:spPr>
          <a:xfrm>
            <a:off x="2424850" y="299004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</a:t>
            </a:r>
            <a:endParaRPr dirty="0"/>
          </a:p>
        </p:txBody>
      </p:sp>
      <p:sp>
        <p:nvSpPr>
          <p:cNvPr id="1755" name="Google Shape;1755;p51"/>
          <p:cNvSpPr/>
          <p:nvPr/>
        </p:nvSpPr>
        <p:spPr>
          <a:xfrm>
            <a:off x="11480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51"/>
          <p:cNvSpPr/>
          <p:nvPr/>
        </p:nvSpPr>
        <p:spPr>
          <a:xfrm>
            <a:off x="11480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6947740" y="1576263"/>
            <a:ext cx="1048200" cy="1173443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2" name="Picture 2" descr="Discord Logo Png - Free Transparent PNG Logos">
            <a:extLst>
              <a:ext uri="{FF2B5EF4-FFF2-40B4-BE49-F238E27FC236}">
                <a16:creationId xmlns:a16="http://schemas.microsoft.com/office/drawing/2014/main" id="{06525263-3292-426C-91C2-B29336E77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501" y="3130982"/>
            <a:ext cx="773524" cy="77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oogle Shape;7658;p76">
            <a:extLst>
              <a:ext uri="{FF2B5EF4-FFF2-40B4-BE49-F238E27FC236}">
                <a16:creationId xmlns:a16="http://schemas.microsoft.com/office/drawing/2014/main" id="{85FB40C2-20CB-4CF0-A7A0-F8E03470D297}"/>
              </a:ext>
            </a:extLst>
          </p:cNvPr>
          <p:cNvGrpSpPr/>
          <p:nvPr/>
        </p:nvGrpSpPr>
        <p:grpSpPr>
          <a:xfrm>
            <a:off x="7135336" y="1821172"/>
            <a:ext cx="673008" cy="724403"/>
            <a:chOff x="2071000" y="1435025"/>
            <a:chExt cx="500400" cy="481875"/>
          </a:xfrm>
          <a:solidFill>
            <a:schemeClr val="accent4">
              <a:lumMod val="90000"/>
            </a:schemeClr>
          </a:solidFill>
        </p:grpSpPr>
        <p:sp>
          <p:nvSpPr>
            <p:cNvPr id="41" name="Google Shape;7659;p76">
              <a:extLst>
                <a:ext uri="{FF2B5EF4-FFF2-40B4-BE49-F238E27FC236}">
                  <a16:creationId xmlns:a16="http://schemas.microsoft.com/office/drawing/2014/main" id="{BA676013-DDB7-4D9B-8C19-46BEF8EDF0CD}"/>
                </a:ext>
              </a:extLst>
            </p:cNvPr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7660;p76">
              <a:extLst>
                <a:ext uri="{FF2B5EF4-FFF2-40B4-BE49-F238E27FC236}">
                  <a16:creationId xmlns:a16="http://schemas.microsoft.com/office/drawing/2014/main" id="{9E29F85E-D4D6-41B2-8E4C-27D5B8B3D8C4}"/>
                </a:ext>
              </a:extLst>
            </p:cNvPr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7661;p76">
              <a:extLst>
                <a:ext uri="{FF2B5EF4-FFF2-40B4-BE49-F238E27FC236}">
                  <a16:creationId xmlns:a16="http://schemas.microsoft.com/office/drawing/2014/main" id="{E2D559C7-D8F7-4A85-AA62-899697744510}"/>
                </a:ext>
              </a:extLst>
            </p:cNvPr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" name="Google Shape;1828;p53">
            <a:extLst>
              <a:ext uri="{FF2B5EF4-FFF2-40B4-BE49-F238E27FC236}">
                <a16:creationId xmlns:a16="http://schemas.microsoft.com/office/drawing/2014/main" id="{C10361EE-F4E9-4C8B-83EB-6DA97930C03A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More information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5126" name="Picture 6" descr="Outrun GIFs - Get the best GIF on GIPHY">
            <a:extLst>
              <a:ext uri="{FF2B5EF4-FFF2-40B4-BE49-F238E27FC236}">
                <a16:creationId xmlns:a16="http://schemas.microsoft.com/office/drawing/2014/main" id="{817F4266-F43D-4C6F-A232-5641D4FA400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423" y="3132766"/>
            <a:ext cx="2087977" cy="11734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Google Shape;1751;p51">
            <a:extLst>
              <a:ext uri="{FF2B5EF4-FFF2-40B4-BE49-F238E27FC236}">
                <a16:creationId xmlns:a16="http://schemas.microsoft.com/office/drawing/2014/main" id="{3AF739B5-60B0-41FB-8601-82689AAAA0EB}"/>
              </a:ext>
            </a:extLst>
          </p:cNvPr>
          <p:cNvSpPr txBox="1">
            <a:spLocks/>
          </p:cNvSpPr>
          <p:nvPr/>
        </p:nvSpPr>
        <p:spPr>
          <a:xfrm>
            <a:off x="5063527" y="3091737"/>
            <a:ext cx="924669" cy="121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fi-FI" i="1" dirty="0">
                <a:solidFill>
                  <a:schemeClr val="tx2"/>
                </a:solidFill>
              </a:rPr>
              <a:t>Visit the </a:t>
            </a:r>
            <a:r>
              <a:rPr lang="fi-FI" b="1" i="1" dirty="0">
                <a:solidFill>
                  <a:schemeClr val="accent4"/>
                </a:solidFill>
              </a:rPr>
              <a:t>Mentor Room</a:t>
            </a:r>
            <a:endParaRPr lang="en-US" b="1" i="1" dirty="0">
              <a:solidFill>
                <a:schemeClr val="accent4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B6D6C9-98F3-4159-B0FD-E57DD1BDB195}"/>
              </a:ext>
            </a:extLst>
          </p:cNvPr>
          <p:cNvSpPr txBox="1"/>
          <p:nvPr/>
        </p:nvSpPr>
        <p:spPr>
          <a:xfrm>
            <a:off x="1235437" y="17310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000">
        <p159:morph option="byObject"/>
      </p:transition>
    </mc:Choice>
    <mc:Fallback xmlns="">
      <p:transition spd="slow" advTm="15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Food &amp; Beverages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TBD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3945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0000"/>
            <a:lumOff val="10000"/>
          </a:schemeClr>
        </a:solidFill>
        <a:effectLst/>
      </p:bgPr>
    </p:bg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ottery GIFs - Get the best GIF on GIPHY">
            <a:extLst>
              <a:ext uri="{FF2B5EF4-FFF2-40B4-BE49-F238E27FC236}">
                <a16:creationId xmlns:a16="http://schemas.microsoft.com/office/drawing/2014/main" id="{E7BC5528-53D2-4BA2-80A0-77A2FA7AFBB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7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21224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6" name="Google Shape;1276;p48"/>
          <p:cNvSpPr txBox="1">
            <a:spLocks noGrp="1"/>
          </p:cNvSpPr>
          <p:nvPr>
            <p:ph type="title"/>
          </p:nvPr>
        </p:nvSpPr>
        <p:spPr>
          <a:xfrm>
            <a:off x="4078705" y="1515979"/>
            <a:ext cx="3549316" cy="1486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Room Lottery</a:t>
            </a:r>
            <a:endParaRPr dirty="0"/>
          </a:p>
        </p:txBody>
      </p:sp>
      <p:sp>
        <p:nvSpPr>
          <p:cNvPr id="1277" name="Google Shape;1277;p48"/>
          <p:cNvSpPr/>
          <p:nvPr/>
        </p:nvSpPr>
        <p:spPr>
          <a:xfrm>
            <a:off x="4331375" y="2335750"/>
            <a:ext cx="30561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8" name="Google Shape;1278;p48"/>
          <p:cNvGrpSpPr/>
          <p:nvPr/>
        </p:nvGrpSpPr>
        <p:grpSpPr>
          <a:xfrm>
            <a:off x="-2493387" y="-1916850"/>
            <a:ext cx="3937800" cy="3937800"/>
            <a:chOff x="312950" y="-1430500"/>
            <a:chExt cx="3937800" cy="3937800"/>
          </a:xfrm>
        </p:grpSpPr>
        <p:sp>
          <p:nvSpPr>
            <p:cNvPr id="1279" name="Google Shape;1279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8"/>
          <p:cNvGrpSpPr/>
          <p:nvPr/>
        </p:nvGrpSpPr>
        <p:grpSpPr>
          <a:xfrm>
            <a:off x="6646838" y="3394325"/>
            <a:ext cx="3937800" cy="3937800"/>
            <a:chOff x="312950" y="-1430500"/>
            <a:chExt cx="3937800" cy="3937800"/>
          </a:xfrm>
        </p:grpSpPr>
        <p:sp>
          <p:nvSpPr>
            <p:cNvPr id="1282" name="Google Shape;1282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Raffle Room Map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TDB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9519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41"/>
          <p:cNvSpPr/>
          <p:nvPr/>
        </p:nvSpPr>
        <p:spPr>
          <a:xfrm>
            <a:off x="0" y="0"/>
            <a:ext cx="9144000" cy="16684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THANK YOU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  <p:sp>
        <p:nvSpPr>
          <p:cNvPr id="743" name="Google Shape;743;p41"/>
          <p:cNvSpPr txBox="1">
            <a:spLocks noGrp="1"/>
          </p:cNvSpPr>
          <p:nvPr>
            <p:ph type="title"/>
          </p:nvPr>
        </p:nvSpPr>
        <p:spPr>
          <a:xfrm>
            <a:off x="0" y="757988"/>
            <a:ext cx="9143999" cy="43855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Questions?</a:t>
            </a:r>
            <a:endParaRPr dirty="0"/>
          </a:p>
        </p:txBody>
      </p:sp>
      <p:sp>
        <p:nvSpPr>
          <p:cNvPr id="744" name="Google Shape;744;p41"/>
          <p:cNvSpPr/>
          <p:nvPr/>
        </p:nvSpPr>
        <p:spPr>
          <a:xfrm>
            <a:off x="988225" y="3912675"/>
            <a:ext cx="7167600" cy="71676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1"/>
          <p:cNvSpPr/>
          <p:nvPr/>
        </p:nvSpPr>
        <p:spPr>
          <a:xfrm>
            <a:off x="1706125" y="4630575"/>
            <a:ext cx="5731800" cy="573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1"/>
          <p:cNvSpPr/>
          <p:nvPr/>
        </p:nvSpPr>
        <p:spPr>
          <a:xfrm>
            <a:off x="1538575" y="-5121900"/>
            <a:ext cx="6066900" cy="60669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1"/>
          <p:cNvSpPr/>
          <p:nvPr/>
        </p:nvSpPr>
        <p:spPr>
          <a:xfrm>
            <a:off x="526500" y="2386379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1"/>
          <p:cNvSpPr/>
          <p:nvPr/>
        </p:nvSpPr>
        <p:spPr>
          <a:xfrm>
            <a:off x="8556150" y="2386375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42"/>
          <p:cNvSpPr/>
          <p:nvPr/>
        </p:nvSpPr>
        <p:spPr>
          <a:xfrm>
            <a:off x="2122912" y="1059374"/>
            <a:ext cx="1096500" cy="10965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42"/>
          <p:cNvSpPr txBox="1">
            <a:spLocks noGrp="1"/>
          </p:cNvSpPr>
          <p:nvPr>
            <p:ph type="title"/>
          </p:nvPr>
        </p:nvSpPr>
        <p:spPr>
          <a:xfrm>
            <a:off x="987562" y="2234474"/>
            <a:ext cx="3367200" cy="11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Pathways</a:t>
            </a:r>
            <a:endParaRPr dirty="0"/>
          </a:p>
        </p:txBody>
      </p:sp>
      <p:sp>
        <p:nvSpPr>
          <p:cNvPr id="755" name="Google Shape;755;p42"/>
          <p:cNvSpPr txBox="1">
            <a:spLocks noGrp="1"/>
          </p:cNvSpPr>
          <p:nvPr>
            <p:ph type="title" idx="2"/>
          </p:nvPr>
        </p:nvSpPr>
        <p:spPr>
          <a:xfrm>
            <a:off x="2142712" y="975226"/>
            <a:ext cx="1056900" cy="11628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0" i="0" u="sng" dirty="0">
                <a:solidFill>
                  <a:srgbClr val="8AB4F8"/>
                </a:solidFill>
                <a:effectLst/>
                <a:latin typeface="Roboto" panose="02000000000000000000" pitchFamily="2" charset="0"/>
                <a:hlinkClick r:id="rId3"/>
              </a:rPr>
              <a:t>🛣️</a:t>
            </a:r>
            <a:endParaRPr dirty="0"/>
          </a:p>
        </p:txBody>
      </p:sp>
      <p:sp>
        <p:nvSpPr>
          <p:cNvPr id="756" name="Google Shape;756;p42"/>
          <p:cNvSpPr txBox="1">
            <a:spLocks noGrp="1"/>
          </p:cNvSpPr>
          <p:nvPr>
            <p:ph type="subTitle" idx="1"/>
          </p:nvPr>
        </p:nvSpPr>
        <p:spPr>
          <a:xfrm>
            <a:off x="1392862" y="3454874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 dirty="0"/>
              <a:t>Make the most of your Hackathon experience</a:t>
            </a:r>
            <a:endParaRPr i="1" dirty="0"/>
          </a:p>
        </p:txBody>
      </p:sp>
      <p:grpSp>
        <p:nvGrpSpPr>
          <p:cNvPr id="757" name="Google Shape;757;p42"/>
          <p:cNvGrpSpPr/>
          <p:nvPr/>
        </p:nvGrpSpPr>
        <p:grpSpPr>
          <a:xfrm>
            <a:off x="5060749" y="1490819"/>
            <a:ext cx="2672861" cy="2033318"/>
            <a:chOff x="994025" y="3959700"/>
            <a:chExt cx="1994375" cy="1517175"/>
          </a:xfrm>
        </p:grpSpPr>
        <p:sp>
          <p:nvSpPr>
            <p:cNvPr id="758" name="Google Shape;758;p42"/>
            <p:cNvSpPr/>
            <p:nvPr/>
          </p:nvSpPr>
          <p:spPr>
            <a:xfrm>
              <a:off x="1079575" y="3988225"/>
              <a:ext cx="1908825" cy="1488650"/>
            </a:xfrm>
            <a:custGeom>
              <a:avLst/>
              <a:gdLst/>
              <a:ahLst/>
              <a:cxnLst/>
              <a:rect l="l" t="t" r="r" b="b"/>
              <a:pathLst>
                <a:path w="76353" h="59546" extrusionOk="0">
                  <a:moveTo>
                    <a:pt x="38177" y="0"/>
                  </a:moveTo>
                  <a:lnTo>
                    <a:pt x="36196" y="60"/>
                  </a:lnTo>
                  <a:lnTo>
                    <a:pt x="34275" y="181"/>
                  </a:lnTo>
                  <a:lnTo>
                    <a:pt x="32354" y="421"/>
                  </a:lnTo>
                  <a:lnTo>
                    <a:pt x="30493" y="781"/>
                  </a:lnTo>
                  <a:lnTo>
                    <a:pt x="28632" y="1201"/>
                  </a:lnTo>
                  <a:lnTo>
                    <a:pt x="26832" y="1741"/>
                  </a:lnTo>
                  <a:lnTo>
                    <a:pt x="25031" y="2341"/>
                  </a:lnTo>
                  <a:lnTo>
                    <a:pt x="23290" y="3002"/>
                  </a:lnTo>
                  <a:lnTo>
                    <a:pt x="21609" y="3782"/>
                  </a:lnTo>
                  <a:lnTo>
                    <a:pt x="19989" y="4622"/>
                  </a:lnTo>
                  <a:lnTo>
                    <a:pt x="18368" y="5523"/>
                  </a:lnTo>
                  <a:lnTo>
                    <a:pt x="16807" y="6543"/>
                  </a:lnTo>
                  <a:lnTo>
                    <a:pt x="15307" y="7624"/>
                  </a:lnTo>
                  <a:lnTo>
                    <a:pt x="13866" y="8704"/>
                  </a:lnTo>
                  <a:lnTo>
                    <a:pt x="12486" y="9905"/>
                  </a:lnTo>
                  <a:lnTo>
                    <a:pt x="11165" y="11165"/>
                  </a:lnTo>
                  <a:lnTo>
                    <a:pt x="9904" y="12546"/>
                  </a:lnTo>
                  <a:lnTo>
                    <a:pt x="8704" y="13926"/>
                  </a:lnTo>
                  <a:lnTo>
                    <a:pt x="7563" y="15367"/>
                  </a:lnTo>
                  <a:lnTo>
                    <a:pt x="6483" y="16868"/>
                  </a:lnTo>
                  <a:lnTo>
                    <a:pt x="5523" y="18368"/>
                  </a:lnTo>
                  <a:lnTo>
                    <a:pt x="4622" y="19989"/>
                  </a:lnTo>
                  <a:lnTo>
                    <a:pt x="3782" y="21670"/>
                  </a:lnTo>
                  <a:lnTo>
                    <a:pt x="3001" y="23350"/>
                  </a:lnTo>
                  <a:lnTo>
                    <a:pt x="2281" y="25091"/>
                  </a:lnTo>
                  <a:lnTo>
                    <a:pt x="1681" y="26832"/>
                  </a:lnTo>
                  <a:lnTo>
                    <a:pt x="1201" y="28633"/>
                  </a:lnTo>
                  <a:lnTo>
                    <a:pt x="781" y="30494"/>
                  </a:lnTo>
                  <a:lnTo>
                    <a:pt x="420" y="32354"/>
                  </a:lnTo>
                  <a:lnTo>
                    <a:pt x="180" y="34275"/>
                  </a:lnTo>
                  <a:lnTo>
                    <a:pt x="60" y="36256"/>
                  </a:lnTo>
                  <a:lnTo>
                    <a:pt x="0" y="38177"/>
                  </a:lnTo>
                  <a:lnTo>
                    <a:pt x="0" y="39677"/>
                  </a:lnTo>
                  <a:lnTo>
                    <a:pt x="120" y="41118"/>
                  </a:lnTo>
                  <a:lnTo>
                    <a:pt x="240" y="42559"/>
                  </a:lnTo>
                  <a:lnTo>
                    <a:pt x="420" y="43999"/>
                  </a:lnTo>
                  <a:lnTo>
                    <a:pt x="660" y="45440"/>
                  </a:lnTo>
                  <a:lnTo>
                    <a:pt x="961" y="46821"/>
                  </a:lnTo>
                  <a:lnTo>
                    <a:pt x="1321" y="48201"/>
                  </a:lnTo>
                  <a:lnTo>
                    <a:pt x="1681" y="49522"/>
                  </a:lnTo>
                  <a:lnTo>
                    <a:pt x="2161" y="50902"/>
                  </a:lnTo>
                  <a:lnTo>
                    <a:pt x="2641" y="52223"/>
                  </a:lnTo>
                  <a:lnTo>
                    <a:pt x="3182" y="53483"/>
                  </a:lnTo>
                  <a:lnTo>
                    <a:pt x="3722" y="54744"/>
                  </a:lnTo>
                  <a:lnTo>
                    <a:pt x="4382" y="56004"/>
                  </a:lnTo>
                  <a:lnTo>
                    <a:pt x="5042" y="57205"/>
                  </a:lnTo>
                  <a:lnTo>
                    <a:pt x="5763" y="58406"/>
                  </a:lnTo>
                  <a:lnTo>
                    <a:pt x="6483" y="59546"/>
                  </a:lnTo>
                  <a:lnTo>
                    <a:pt x="69870" y="59546"/>
                  </a:lnTo>
                  <a:lnTo>
                    <a:pt x="70590" y="58406"/>
                  </a:lnTo>
                  <a:lnTo>
                    <a:pt x="71311" y="57205"/>
                  </a:lnTo>
                  <a:lnTo>
                    <a:pt x="71971" y="56004"/>
                  </a:lnTo>
                  <a:lnTo>
                    <a:pt x="72571" y="54744"/>
                  </a:lnTo>
                  <a:lnTo>
                    <a:pt x="73172" y="53483"/>
                  </a:lnTo>
                  <a:lnTo>
                    <a:pt x="73712" y="52223"/>
                  </a:lnTo>
                  <a:lnTo>
                    <a:pt x="74192" y="50902"/>
                  </a:lnTo>
                  <a:lnTo>
                    <a:pt x="74672" y="49522"/>
                  </a:lnTo>
                  <a:lnTo>
                    <a:pt x="75032" y="48201"/>
                  </a:lnTo>
                  <a:lnTo>
                    <a:pt x="75393" y="46821"/>
                  </a:lnTo>
                  <a:lnTo>
                    <a:pt x="75693" y="45440"/>
                  </a:lnTo>
                  <a:lnTo>
                    <a:pt x="75933" y="43999"/>
                  </a:lnTo>
                  <a:lnTo>
                    <a:pt x="76113" y="42559"/>
                  </a:lnTo>
                  <a:lnTo>
                    <a:pt x="76233" y="41118"/>
                  </a:lnTo>
                  <a:lnTo>
                    <a:pt x="76353" y="39677"/>
                  </a:lnTo>
                  <a:lnTo>
                    <a:pt x="76353" y="38177"/>
                  </a:lnTo>
                  <a:lnTo>
                    <a:pt x="76293" y="36256"/>
                  </a:lnTo>
                  <a:lnTo>
                    <a:pt x="76173" y="34275"/>
                  </a:lnTo>
                  <a:lnTo>
                    <a:pt x="75933" y="32354"/>
                  </a:lnTo>
                  <a:lnTo>
                    <a:pt x="75573" y="30494"/>
                  </a:lnTo>
                  <a:lnTo>
                    <a:pt x="75152" y="28633"/>
                  </a:lnTo>
                  <a:lnTo>
                    <a:pt x="74672" y="26832"/>
                  </a:lnTo>
                  <a:lnTo>
                    <a:pt x="74072" y="25091"/>
                  </a:lnTo>
                  <a:lnTo>
                    <a:pt x="73352" y="23350"/>
                  </a:lnTo>
                  <a:lnTo>
                    <a:pt x="72571" y="21670"/>
                  </a:lnTo>
                  <a:lnTo>
                    <a:pt x="71731" y="19989"/>
                  </a:lnTo>
                  <a:lnTo>
                    <a:pt x="70831" y="18368"/>
                  </a:lnTo>
                  <a:lnTo>
                    <a:pt x="69870" y="16868"/>
                  </a:lnTo>
                  <a:lnTo>
                    <a:pt x="68790" y="15367"/>
                  </a:lnTo>
                  <a:lnTo>
                    <a:pt x="67649" y="13926"/>
                  </a:lnTo>
                  <a:lnTo>
                    <a:pt x="66449" y="12546"/>
                  </a:lnTo>
                  <a:lnTo>
                    <a:pt x="65188" y="11165"/>
                  </a:lnTo>
                  <a:lnTo>
                    <a:pt x="63868" y="9905"/>
                  </a:lnTo>
                  <a:lnTo>
                    <a:pt x="62487" y="8704"/>
                  </a:lnTo>
                  <a:lnTo>
                    <a:pt x="61046" y="7624"/>
                  </a:lnTo>
                  <a:lnTo>
                    <a:pt x="59546" y="6543"/>
                  </a:lnTo>
                  <a:lnTo>
                    <a:pt x="57985" y="5523"/>
                  </a:lnTo>
                  <a:lnTo>
                    <a:pt x="56364" y="4622"/>
                  </a:lnTo>
                  <a:lnTo>
                    <a:pt x="54744" y="3782"/>
                  </a:lnTo>
                  <a:lnTo>
                    <a:pt x="53063" y="3002"/>
                  </a:lnTo>
                  <a:lnTo>
                    <a:pt x="51322" y="2341"/>
                  </a:lnTo>
                  <a:lnTo>
                    <a:pt x="49521" y="1741"/>
                  </a:lnTo>
                  <a:lnTo>
                    <a:pt x="47721" y="1201"/>
                  </a:lnTo>
                  <a:lnTo>
                    <a:pt x="45860" y="781"/>
                  </a:lnTo>
                  <a:lnTo>
                    <a:pt x="43999" y="421"/>
                  </a:lnTo>
                  <a:lnTo>
                    <a:pt x="42078" y="181"/>
                  </a:lnTo>
                  <a:lnTo>
                    <a:pt x="40157" y="60"/>
                  </a:lnTo>
                  <a:lnTo>
                    <a:pt x="38177" y="0"/>
                  </a:lnTo>
                  <a:close/>
                </a:path>
              </a:pathLst>
            </a:custGeom>
            <a:solidFill>
              <a:srgbClr val="EA0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2"/>
            <p:cNvSpPr/>
            <p:nvPr/>
          </p:nvSpPr>
          <p:spPr>
            <a:xfrm>
              <a:off x="1024050" y="4779075"/>
              <a:ext cx="21025" cy="12025"/>
            </a:xfrm>
            <a:custGeom>
              <a:avLst/>
              <a:gdLst/>
              <a:ahLst/>
              <a:cxnLst/>
              <a:rect l="l" t="t" r="r" b="b"/>
              <a:pathLst>
                <a:path w="841" h="481" extrusionOk="0">
                  <a:moveTo>
                    <a:pt x="60" y="0"/>
                  </a:moveTo>
                  <a:lnTo>
                    <a:pt x="0" y="480"/>
                  </a:lnTo>
                  <a:lnTo>
                    <a:pt x="300" y="30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2"/>
            <p:cNvSpPr/>
            <p:nvPr/>
          </p:nvSpPr>
          <p:spPr>
            <a:xfrm>
              <a:off x="1022550" y="4779075"/>
              <a:ext cx="54050" cy="31525"/>
            </a:xfrm>
            <a:custGeom>
              <a:avLst/>
              <a:gdLst/>
              <a:ahLst/>
              <a:cxnLst/>
              <a:rect l="l" t="t" r="r" b="b"/>
              <a:pathLst>
                <a:path w="2162" h="1261" extrusionOk="0">
                  <a:moveTo>
                    <a:pt x="2161" y="0"/>
                  </a:moveTo>
                  <a:lnTo>
                    <a:pt x="1381" y="240"/>
                  </a:lnTo>
                  <a:lnTo>
                    <a:pt x="480" y="600"/>
                  </a:lnTo>
                  <a:lnTo>
                    <a:pt x="0" y="720"/>
                  </a:lnTo>
                  <a:lnTo>
                    <a:pt x="0" y="1261"/>
                  </a:lnTo>
                  <a:lnTo>
                    <a:pt x="781" y="1261"/>
                  </a:lnTo>
                  <a:lnTo>
                    <a:pt x="1021" y="960"/>
                  </a:lnTo>
                  <a:lnTo>
                    <a:pt x="1381" y="600"/>
                  </a:lnTo>
                  <a:lnTo>
                    <a:pt x="1741" y="300"/>
                  </a:lnTo>
                  <a:lnTo>
                    <a:pt x="21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2"/>
            <p:cNvSpPr/>
            <p:nvPr/>
          </p:nvSpPr>
          <p:spPr>
            <a:xfrm>
              <a:off x="1019550" y="4833075"/>
              <a:ext cx="22525" cy="30050"/>
            </a:xfrm>
            <a:custGeom>
              <a:avLst/>
              <a:gdLst/>
              <a:ahLst/>
              <a:cxnLst/>
              <a:rect l="l" t="t" r="r" b="b"/>
              <a:pathLst>
                <a:path w="901" h="1202" extrusionOk="0">
                  <a:moveTo>
                    <a:pt x="60" y="1"/>
                  </a:moveTo>
                  <a:lnTo>
                    <a:pt x="0" y="1201"/>
                  </a:lnTo>
                  <a:lnTo>
                    <a:pt x="480" y="1201"/>
                  </a:lnTo>
                  <a:lnTo>
                    <a:pt x="480" y="1141"/>
                  </a:lnTo>
                  <a:lnTo>
                    <a:pt x="540" y="781"/>
                  </a:lnTo>
                  <a:lnTo>
                    <a:pt x="720" y="30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2"/>
            <p:cNvSpPr/>
            <p:nvPr/>
          </p:nvSpPr>
          <p:spPr>
            <a:xfrm>
              <a:off x="1028550" y="4726550"/>
              <a:ext cx="85550" cy="30025"/>
            </a:xfrm>
            <a:custGeom>
              <a:avLst/>
              <a:gdLst/>
              <a:ahLst/>
              <a:cxnLst/>
              <a:rect l="l" t="t" r="r" b="b"/>
              <a:pathLst>
                <a:path w="3422" h="1201" extrusionOk="0">
                  <a:moveTo>
                    <a:pt x="180" y="0"/>
                  </a:moveTo>
                  <a:lnTo>
                    <a:pt x="0" y="1201"/>
                  </a:lnTo>
                  <a:lnTo>
                    <a:pt x="1321" y="1201"/>
                  </a:lnTo>
                  <a:lnTo>
                    <a:pt x="1621" y="1081"/>
                  </a:lnTo>
                  <a:lnTo>
                    <a:pt x="1561" y="1081"/>
                  </a:lnTo>
                  <a:lnTo>
                    <a:pt x="721" y="1021"/>
                  </a:lnTo>
                  <a:lnTo>
                    <a:pt x="360" y="1021"/>
                  </a:lnTo>
                  <a:lnTo>
                    <a:pt x="721" y="961"/>
                  </a:lnTo>
                  <a:lnTo>
                    <a:pt x="1561" y="780"/>
                  </a:lnTo>
                  <a:lnTo>
                    <a:pt x="2461" y="660"/>
                  </a:lnTo>
                  <a:lnTo>
                    <a:pt x="2882" y="660"/>
                  </a:lnTo>
                  <a:lnTo>
                    <a:pt x="2341" y="540"/>
                  </a:lnTo>
                  <a:lnTo>
                    <a:pt x="1501" y="480"/>
                  </a:lnTo>
                  <a:lnTo>
                    <a:pt x="1081" y="420"/>
                  </a:lnTo>
                  <a:lnTo>
                    <a:pt x="1501" y="360"/>
                  </a:lnTo>
                  <a:lnTo>
                    <a:pt x="2341" y="300"/>
                  </a:lnTo>
                  <a:lnTo>
                    <a:pt x="2942" y="240"/>
                  </a:lnTo>
                  <a:lnTo>
                    <a:pt x="3422" y="240"/>
                  </a:lnTo>
                  <a:lnTo>
                    <a:pt x="3182" y="180"/>
                  </a:lnTo>
                  <a:lnTo>
                    <a:pt x="3002" y="180"/>
                  </a:lnTo>
                  <a:lnTo>
                    <a:pt x="3002" y="120"/>
                  </a:lnTo>
                  <a:lnTo>
                    <a:pt x="2521" y="120"/>
                  </a:lnTo>
                  <a:lnTo>
                    <a:pt x="2281" y="60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2"/>
            <p:cNvSpPr/>
            <p:nvPr/>
          </p:nvSpPr>
          <p:spPr>
            <a:xfrm>
              <a:off x="1018050" y="4887100"/>
              <a:ext cx="73550" cy="37550"/>
            </a:xfrm>
            <a:custGeom>
              <a:avLst/>
              <a:gdLst/>
              <a:ahLst/>
              <a:cxnLst/>
              <a:rect l="l" t="t" r="r" b="b"/>
              <a:pathLst>
                <a:path w="2942" h="1502" extrusionOk="0">
                  <a:moveTo>
                    <a:pt x="0" y="1"/>
                  </a:moveTo>
                  <a:lnTo>
                    <a:pt x="0" y="61"/>
                  </a:lnTo>
                  <a:lnTo>
                    <a:pt x="60" y="1502"/>
                  </a:lnTo>
                  <a:lnTo>
                    <a:pt x="1561" y="1502"/>
                  </a:lnTo>
                  <a:lnTo>
                    <a:pt x="1981" y="1201"/>
                  </a:lnTo>
                  <a:lnTo>
                    <a:pt x="2461" y="1021"/>
                  </a:lnTo>
                  <a:lnTo>
                    <a:pt x="2161" y="1021"/>
                  </a:lnTo>
                  <a:lnTo>
                    <a:pt x="1981" y="1081"/>
                  </a:lnTo>
                  <a:lnTo>
                    <a:pt x="1981" y="1081"/>
                  </a:lnTo>
                  <a:lnTo>
                    <a:pt x="2101" y="961"/>
                  </a:lnTo>
                  <a:lnTo>
                    <a:pt x="2461" y="781"/>
                  </a:lnTo>
                  <a:lnTo>
                    <a:pt x="2461" y="721"/>
                  </a:lnTo>
                  <a:lnTo>
                    <a:pt x="2581" y="721"/>
                  </a:lnTo>
                  <a:lnTo>
                    <a:pt x="2701" y="361"/>
                  </a:lnTo>
                  <a:lnTo>
                    <a:pt x="2941" y="1"/>
                  </a:lnTo>
                  <a:lnTo>
                    <a:pt x="2881" y="1"/>
                  </a:lnTo>
                  <a:lnTo>
                    <a:pt x="2521" y="241"/>
                  </a:lnTo>
                  <a:lnTo>
                    <a:pt x="2401" y="361"/>
                  </a:lnTo>
                  <a:lnTo>
                    <a:pt x="2161" y="601"/>
                  </a:lnTo>
                  <a:lnTo>
                    <a:pt x="2101" y="661"/>
                  </a:lnTo>
                  <a:lnTo>
                    <a:pt x="2161" y="541"/>
                  </a:lnTo>
                  <a:lnTo>
                    <a:pt x="2341" y="301"/>
                  </a:lnTo>
                  <a:lnTo>
                    <a:pt x="2521" y="61"/>
                  </a:lnTo>
                  <a:lnTo>
                    <a:pt x="25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2"/>
            <p:cNvSpPr/>
            <p:nvPr/>
          </p:nvSpPr>
          <p:spPr>
            <a:xfrm>
              <a:off x="1021050" y="4960650"/>
              <a:ext cx="52550" cy="37525"/>
            </a:xfrm>
            <a:custGeom>
              <a:avLst/>
              <a:gdLst/>
              <a:ahLst/>
              <a:cxnLst/>
              <a:rect l="l" t="t" r="r" b="b"/>
              <a:pathLst>
                <a:path w="2102" h="1501" extrusionOk="0">
                  <a:moveTo>
                    <a:pt x="0" y="0"/>
                  </a:moveTo>
                  <a:lnTo>
                    <a:pt x="180" y="1501"/>
                  </a:lnTo>
                  <a:lnTo>
                    <a:pt x="1681" y="1501"/>
                  </a:lnTo>
                  <a:lnTo>
                    <a:pt x="1861" y="1141"/>
                  </a:lnTo>
                  <a:lnTo>
                    <a:pt x="2041" y="841"/>
                  </a:lnTo>
                  <a:lnTo>
                    <a:pt x="2101" y="780"/>
                  </a:lnTo>
                  <a:lnTo>
                    <a:pt x="1741" y="901"/>
                  </a:lnTo>
                  <a:lnTo>
                    <a:pt x="1501" y="1081"/>
                  </a:lnTo>
                  <a:lnTo>
                    <a:pt x="1321" y="1201"/>
                  </a:lnTo>
                  <a:lnTo>
                    <a:pt x="1261" y="1321"/>
                  </a:lnTo>
                  <a:lnTo>
                    <a:pt x="1201" y="1381"/>
                  </a:lnTo>
                  <a:lnTo>
                    <a:pt x="1201" y="1321"/>
                  </a:lnTo>
                  <a:lnTo>
                    <a:pt x="1261" y="1141"/>
                  </a:lnTo>
                  <a:lnTo>
                    <a:pt x="1381" y="961"/>
                  </a:lnTo>
                  <a:lnTo>
                    <a:pt x="1561" y="720"/>
                  </a:lnTo>
                  <a:lnTo>
                    <a:pt x="1681" y="600"/>
                  </a:lnTo>
                  <a:lnTo>
                    <a:pt x="1321" y="780"/>
                  </a:lnTo>
                  <a:lnTo>
                    <a:pt x="781" y="1261"/>
                  </a:lnTo>
                  <a:lnTo>
                    <a:pt x="660" y="1381"/>
                  </a:lnTo>
                  <a:lnTo>
                    <a:pt x="600" y="1441"/>
                  </a:lnTo>
                  <a:lnTo>
                    <a:pt x="600" y="1381"/>
                  </a:lnTo>
                  <a:lnTo>
                    <a:pt x="720" y="1201"/>
                  </a:lnTo>
                  <a:lnTo>
                    <a:pt x="1141" y="600"/>
                  </a:lnTo>
                  <a:lnTo>
                    <a:pt x="1441" y="300"/>
                  </a:lnTo>
                  <a:lnTo>
                    <a:pt x="1741" y="0"/>
                  </a:lnTo>
                  <a:lnTo>
                    <a:pt x="1381" y="0"/>
                  </a:lnTo>
                  <a:lnTo>
                    <a:pt x="961" y="12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2"/>
            <p:cNvSpPr/>
            <p:nvPr/>
          </p:nvSpPr>
          <p:spPr>
            <a:xfrm>
              <a:off x="1031550" y="4833075"/>
              <a:ext cx="30025" cy="30050"/>
            </a:xfrm>
            <a:custGeom>
              <a:avLst/>
              <a:gdLst/>
              <a:ahLst/>
              <a:cxnLst/>
              <a:rect l="l" t="t" r="r" b="b"/>
              <a:pathLst>
                <a:path w="1201" h="1202" extrusionOk="0">
                  <a:moveTo>
                    <a:pt x="781" y="1"/>
                  </a:moveTo>
                  <a:lnTo>
                    <a:pt x="421" y="421"/>
                  </a:lnTo>
                  <a:lnTo>
                    <a:pt x="120" y="841"/>
                  </a:lnTo>
                  <a:lnTo>
                    <a:pt x="0" y="1141"/>
                  </a:lnTo>
                  <a:lnTo>
                    <a:pt x="0" y="1201"/>
                  </a:lnTo>
                  <a:lnTo>
                    <a:pt x="961" y="1201"/>
                  </a:lnTo>
                  <a:lnTo>
                    <a:pt x="1021" y="721"/>
                  </a:lnTo>
                  <a:lnTo>
                    <a:pt x="1141" y="18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2"/>
            <p:cNvSpPr/>
            <p:nvPr/>
          </p:nvSpPr>
          <p:spPr>
            <a:xfrm>
              <a:off x="1084075" y="4798575"/>
              <a:ext cx="9025" cy="12025"/>
            </a:xfrm>
            <a:custGeom>
              <a:avLst/>
              <a:gdLst/>
              <a:ahLst/>
              <a:cxnLst/>
              <a:rect l="l" t="t" r="r" b="b"/>
              <a:pathLst>
                <a:path w="361" h="481" extrusionOk="0">
                  <a:moveTo>
                    <a:pt x="360" y="0"/>
                  </a:moveTo>
                  <a:lnTo>
                    <a:pt x="240" y="180"/>
                  </a:lnTo>
                  <a:lnTo>
                    <a:pt x="240" y="240"/>
                  </a:lnTo>
                  <a:lnTo>
                    <a:pt x="120" y="361"/>
                  </a:lnTo>
                  <a:lnTo>
                    <a:pt x="0" y="481"/>
                  </a:lnTo>
                  <a:lnTo>
                    <a:pt x="180" y="481"/>
                  </a:lnTo>
                  <a:lnTo>
                    <a:pt x="180" y="421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2"/>
            <p:cNvSpPr/>
            <p:nvPr/>
          </p:nvSpPr>
          <p:spPr>
            <a:xfrm>
              <a:off x="1049550" y="5127225"/>
              <a:ext cx="148600" cy="40525"/>
            </a:xfrm>
            <a:custGeom>
              <a:avLst/>
              <a:gdLst/>
              <a:ahLst/>
              <a:cxnLst/>
              <a:rect l="l" t="t" r="r" b="b"/>
              <a:pathLst>
                <a:path w="5944" h="1621" extrusionOk="0">
                  <a:moveTo>
                    <a:pt x="1" y="0"/>
                  </a:moveTo>
                  <a:lnTo>
                    <a:pt x="481" y="1621"/>
                  </a:lnTo>
                  <a:lnTo>
                    <a:pt x="5463" y="1621"/>
                  </a:lnTo>
                  <a:lnTo>
                    <a:pt x="594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2"/>
            <p:cNvSpPr/>
            <p:nvPr/>
          </p:nvSpPr>
          <p:spPr>
            <a:xfrm>
              <a:off x="1058550" y="4833075"/>
              <a:ext cx="22550" cy="30050"/>
            </a:xfrm>
            <a:custGeom>
              <a:avLst/>
              <a:gdLst/>
              <a:ahLst/>
              <a:cxnLst/>
              <a:rect l="l" t="t" r="r" b="b"/>
              <a:pathLst>
                <a:path w="902" h="1202" extrusionOk="0">
                  <a:moveTo>
                    <a:pt x="481" y="1"/>
                  </a:moveTo>
                  <a:lnTo>
                    <a:pt x="361" y="241"/>
                  </a:lnTo>
                  <a:lnTo>
                    <a:pt x="121" y="781"/>
                  </a:lnTo>
                  <a:lnTo>
                    <a:pt x="1" y="1201"/>
                  </a:lnTo>
                  <a:lnTo>
                    <a:pt x="781" y="1201"/>
                  </a:lnTo>
                  <a:lnTo>
                    <a:pt x="781" y="1141"/>
                  </a:lnTo>
                  <a:lnTo>
                    <a:pt x="781" y="901"/>
                  </a:lnTo>
                  <a:lnTo>
                    <a:pt x="841" y="48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2"/>
            <p:cNvSpPr/>
            <p:nvPr/>
          </p:nvSpPr>
          <p:spPr>
            <a:xfrm>
              <a:off x="1084075" y="4726550"/>
              <a:ext cx="10525" cy="25"/>
            </a:xfrm>
            <a:custGeom>
              <a:avLst/>
              <a:gdLst/>
              <a:ahLst/>
              <a:cxnLst/>
              <a:rect l="l" t="t" r="r" b="b"/>
              <a:pathLst>
                <a:path w="421" h="1" extrusionOk="0">
                  <a:moveTo>
                    <a:pt x="60" y="0"/>
                  </a:moveTo>
                  <a:lnTo>
                    <a:pt x="60" y="0"/>
                  </a:lnTo>
                  <a:lnTo>
                    <a:pt x="300" y="0"/>
                  </a:lnTo>
                  <a:lnTo>
                    <a:pt x="300" y="0"/>
                  </a:lnTo>
                  <a:lnTo>
                    <a:pt x="42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2"/>
            <p:cNvSpPr/>
            <p:nvPr/>
          </p:nvSpPr>
          <p:spPr>
            <a:xfrm>
              <a:off x="1073575" y="499215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300" y="1"/>
                  </a:moveTo>
                  <a:lnTo>
                    <a:pt x="120" y="121"/>
                  </a:lnTo>
                  <a:lnTo>
                    <a:pt x="0" y="241"/>
                  </a:lnTo>
                  <a:lnTo>
                    <a:pt x="120" y="241"/>
                  </a:lnTo>
                  <a:lnTo>
                    <a:pt x="240" y="121"/>
                  </a:lnTo>
                  <a:lnTo>
                    <a:pt x="30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2"/>
            <p:cNvSpPr/>
            <p:nvPr/>
          </p:nvSpPr>
          <p:spPr>
            <a:xfrm>
              <a:off x="1069075" y="4574975"/>
              <a:ext cx="34525" cy="15025"/>
            </a:xfrm>
            <a:custGeom>
              <a:avLst/>
              <a:gdLst/>
              <a:ahLst/>
              <a:cxnLst/>
              <a:rect l="l" t="t" r="r" b="b"/>
              <a:pathLst>
                <a:path w="1381" h="601" extrusionOk="0">
                  <a:moveTo>
                    <a:pt x="180" y="1"/>
                  </a:moveTo>
                  <a:lnTo>
                    <a:pt x="0" y="361"/>
                  </a:lnTo>
                  <a:lnTo>
                    <a:pt x="120" y="361"/>
                  </a:lnTo>
                  <a:lnTo>
                    <a:pt x="840" y="421"/>
                  </a:lnTo>
                  <a:lnTo>
                    <a:pt x="1140" y="541"/>
                  </a:lnTo>
                  <a:lnTo>
                    <a:pt x="1381" y="601"/>
                  </a:lnTo>
                  <a:lnTo>
                    <a:pt x="1381" y="601"/>
                  </a:lnTo>
                  <a:lnTo>
                    <a:pt x="1261" y="481"/>
                  </a:lnTo>
                  <a:lnTo>
                    <a:pt x="780" y="241"/>
                  </a:lnTo>
                  <a:lnTo>
                    <a:pt x="24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2"/>
            <p:cNvSpPr/>
            <p:nvPr/>
          </p:nvSpPr>
          <p:spPr>
            <a:xfrm>
              <a:off x="1046550" y="4795575"/>
              <a:ext cx="22550" cy="15025"/>
            </a:xfrm>
            <a:custGeom>
              <a:avLst/>
              <a:gdLst/>
              <a:ahLst/>
              <a:cxnLst/>
              <a:rect l="l" t="t" r="r" b="b"/>
              <a:pathLst>
                <a:path w="902" h="601" extrusionOk="0">
                  <a:moveTo>
                    <a:pt x="901" y="0"/>
                  </a:moveTo>
                  <a:lnTo>
                    <a:pt x="541" y="180"/>
                  </a:lnTo>
                  <a:lnTo>
                    <a:pt x="1" y="601"/>
                  </a:lnTo>
                  <a:lnTo>
                    <a:pt x="421" y="601"/>
                  </a:lnTo>
                  <a:lnTo>
                    <a:pt x="661" y="30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2"/>
            <p:cNvSpPr/>
            <p:nvPr/>
          </p:nvSpPr>
          <p:spPr>
            <a:xfrm>
              <a:off x="1073575" y="3959700"/>
              <a:ext cx="1401625" cy="744350"/>
            </a:xfrm>
            <a:custGeom>
              <a:avLst/>
              <a:gdLst/>
              <a:ahLst/>
              <a:cxnLst/>
              <a:rect l="l" t="t" r="r" b="b"/>
              <a:pathLst>
                <a:path w="56065" h="29774" extrusionOk="0">
                  <a:moveTo>
                    <a:pt x="47160" y="13807"/>
                  </a:moveTo>
                  <a:lnTo>
                    <a:pt x="47160" y="13807"/>
                  </a:lnTo>
                  <a:lnTo>
                    <a:pt x="47160" y="13807"/>
                  </a:lnTo>
                  <a:close/>
                  <a:moveTo>
                    <a:pt x="47160" y="13807"/>
                  </a:moveTo>
                  <a:lnTo>
                    <a:pt x="47120" y="13987"/>
                  </a:lnTo>
                  <a:lnTo>
                    <a:pt x="47120" y="14047"/>
                  </a:lnTo>
                  <a:lnTo>
                    <a:pt x="47160" y="13807"/>
                  </a:lnTo>
                  <a:close/>
                  <a:moveTo>
                    <a:pt x="47120" y="14047"/>
                  </a:moveTo>
                  <a:lnTo>
                    <a:pt x="47120" y="14047"/>
                  </a:lnTo>
                  <a:lnTo>
                    <a:pt x="47120" y="14047"/>
                  </a:lnTo>
                  <a:close/>
                  <a:moveTo>
                    <a:pt x="45800" y="16028"/>
                  </a:moveTo>
                  <a:lnTo>
                    <a:pt x="45800" y="16448"/>
                  </a:lnTo>
                  <a:lnTo>
                    <a:pt x="45860" y="16328"/>
                  </a:lnTo>
                  <a:lnTo>
                    <a:pt x="45800" y="16028"/>
                  </a:lnTo>
                  <a:close/>
                  <a:moveTo>
                    <a:pt x="35535" y="19809"/>
                  </a:moveTo>
                  <a:lnTo>
                    <a:pt x="35535" y="19869"/>
                  </a:lnTo>
                  <a:lnTo>
                    <a:pt x="35415" y="19809"/>
                  </a:lnTo>
                  <a:close/>
                  <a:moveTo>
                    <a:pt x="17287" y="9065"/>
                  </a:moveTo>
                  <a:lnTo>
                    <a:pt x="18068" y="9125"/>
                  </a:lnTo>
                  <a:lnTo>
                    <a:pt x="18788" y="9245"/>
                  </a:lnTo>
                  <a:lnTo>
                    <a:pt x="19508" y="9425"/>
                  </a:lnTo>
                  <a:lnTo>
                    <a:pt x="20229" y="9665"/>
                  </a:lnTo>
                  <a:lnTo>
                    <a:pt x="20889" y="9965"/>
                  </a:lnTo>
                  <a:lnTo>
                    <a:pt x="21549" y="10385"/>
                  </a:lnTo>
                  <a:lnTo>
                    <a:pt x="22090" y="10806"/>
                  </a:lnTo>
                  <a:lnTo>
                    <a:pt x="22630" y="11286"/>
                  </a:lnTo>
                  <a:lnTo>
                    <a:pt x="23170" y="11826"/>
                  </a:lnTo>
                  <a:lnTo>
                    <a:pt x="23590" y="12426"/>
                  </a:lnTo>
                  <a:lnTo>
                    <a:pt x="23950" y="13027"/>
                  </a:lnTo>
                  <a:lnTo>
                    <a:pt x="24311" y="13747"/>
                  </a:lnTo>
                  <a:lnTo>
                    <a:pt x="24551" y="14407"/>
                  </a:lnTo>
                  <a:lnTo>
                    <a:pt x="24731" y="15127"/>
                  </a:lnTo>
                  <a:lnTo>
                    <a:pt x="24851" y="15908"/>
                  </a:lnTo>
                  <a:lnTo>
                    <a:pt x="24911" y="16688"/>
                  </a:lnTo>
                  <a:lnTo>
                    <a:pt x="24851" y="17468"/>
                  </a:lnTo>
                  <a:lnTo>
                    <a:pt x="24731" y="18249"/>
                  </a:lnTo>
                  <a:lnTo>
                    <a:pt x="24551" y="18969"/>
                  </a:lnTo>
                  <a:lnTo>
                    <a:pt x="24311" y="19629"/>
                  </a:lnTo>
                  <a:lnTo>
                    <a:pt x="23950" y="20350"/>
                  </a:lnTo>
                  <a:lnTo>
                    <a:pt x="23590" y="20950"/>
                  </a:lnTo>
                  <a:lnTo>
                    <a:pt x="23170" y="21550"/>
                  </a:lnTo>
                  <a:lnTo>
                    <a:pt x="22630" y="22090"/>
                  </a:lnTo>
                  <a:lnTo>
                    <a:pt x="22090" y="22571"/>
                  </a:lnTo>
                  <a:lnTo>
                    <a:pt x="21549" y="22991"/>
                  </a:lnTo>
                  <a:lnTo>
                    <a:pt x="20889" y="23411"/>
                  </a:lnTo>
                  <a:lnTo>
                    <a:pt x="20229" y="23711"/>
                  </a:lnTo>
                  <a:lnTo>
                    <a:pt x="19508" y="23951"/>
                  </a:lnTo>
                  <a:lnTo>
                    <a:pt x="18788" y="24131"/>
                  </a:lnTo>
                  <a:lnTo>
                    <a:pt x="18068" y="24251"/>
                  </a:lnTo>
                  <a:lnTo>
                    <a:pt x="17287" y="24311"/>
                  </a:lnTo>
                  <a:lnTo>
                    <a:pt x="16507" y="24251"/>
                  </a:lnTo>
                  <a:lnTo>
                    <a:pt x="15727" y="24131"/>
                  </a:lnTo>
                  <a:lnTo>
                    <a:pt x="15007" y="23951"/>
                  </a:lnTo>
                  <a:lnTo>
                    <a:pt x="14286" y="23711"/>
                  </a:lnTo>
                  <a:lnTo>
                    <a:pt x="13626" y="23411"/>
                  </a:lnTo>
                  <a:lnTo>
                    <a:pt x="13026" y="22991"/>
                  </a:lnTo>
                  <a:lnTo>
                    <a:pt x="12425" y="22571"/>
                  </a:lnTo>
                  <a:lnTo>
                    <a:pt x="11885" y="22090"/>
                  </a:lnTo>
                  <a:lnTo>
                    <a:pt x="11405" y="21550"/>
                  </a:lnTo>
                  <a:lnTo>
                    <a:pt x="10925" y="20950"/>
                  </a:lnTo>
                  <a:lnTo>
                    <a:pt x="10565" y="20350"/>
                  </a:lnTo>
                  <a:lnTo>
                    <a:pt x="10264" y="19629"/>
                  </a:lnTo>
                  <a:lnTo>
                    <a:pt x="9964" y="18969"/>
                  </a:lnTo>
                  <a:lnTo>
                    <a:pt x="9784" y="18249"/>
                  </a:lnTo>
                  <a:lnTo>
                    <a:pt x="9664" y="17468"/>
                  </a:lnTo>
                  <a:lnTo>
                    <a:pt x="9664" y="16688"/>
                  </a:lnTo>
                  <a:lnTo>
                    <a:pt x="9664" y="15848"/>
                  </a:lnTo>
                  <a:lnTo>
                    <a:pt x="9844" y="15007"/>
                  </a:lnTo>
                  <a:lnTo>
                    <a:pt x="10084" y="14167"/>
                  </a:lnTo>
                  <a:lnTo>
                    <a:pt x="10385" y="13387"/>
                  </a:lnTo>
                  <a:lnTo>
                    <a:pt x="10745" y="12786"/>
                  </a:lnTo>
                  <a:lnTo>
                    <a:pt x="11105" y="12186"/>
                  </a:lnTo>
                  <a:lnTo>
                    <a:pt x="11585" y="11646"/>
                  </a:lnTo>
                  <a:lnTo>
                    <a:pt x="12065" y="11106"/>
                  </a:lnTo>
                  <a:lnTo>
                    <a:pt x="12605" y="10686"/>
                  </a:lnTo>
                  <a:lnTo>
                    <a:pt x="13206" y="10265"/>
                  </a:lnTo>
                  <a:lnTo>
                    <a:pt x="13806" y="9905"/>
                  </a:lnTo>
                  <a:lnTo>
                    <a:pt x="14466" y="9605"/>
                  </a:lnTo>
                  <a:lnTo>
                    <a:pt x="15127" y="9365"/>
                  </a:lnTo>
                  <a:lnTo>
                    <a:pt x="15787" y="9185"/>
                  </a:lnTo>
                  <a:lnTo>
                    <a:pt x="16507" y="9125"/>
                  </a:lnTo>
                  <a:lnTo>
                    <a:pt x="17287" y="9065"/>
                  </a:lnTo>
                  <a:close/>
                  <a:moveTo>
                    <a:pt x="30133" y="27253"/>
                  </a:moveTo>
                  <a:lnTo>
                    <a:pt x="30133" y="27253"/>
                  </a:lnTo>
                  <a:lnTo>
                    <a:pt x="30133" y="27253"/>
                  </a:lnTo>
                  <a:close/>
                  <a:moveTo>
                    <a:pt x="30133" y="27253"/>
                  </a:moveTo>
                  <a:lnTo>
                    <a:pt x="30013" y="27313"/>
                  </a:lnTo>
                  <a:lnTo>
                    <a:pt x="29998" y="27325"/>
                  </a:lnTo>
                  <a:lnTo>
                    <a:pt x="30133" y="27253"/>
                  </a:lnTo>
                  <a:close/>
                  <a:moveTo>
                    <a:pt x="11045" y="29354"/>
                  </a:moveTo>
                  <a:lnTo>
                    <a:pt x="11105" y="29594"/>
                  </a:lnTo>
                  <a:lnTo>
                    <a:pt x="11105" y="29534"/>
                  </a:lnTo>
                  <a:lnTo>
                    <a:pt x="11045" y="29354"/>
                  </a:lnTo>
                  <a:close/>
                  <a:moveTo>
                    <a:pt x="33434" y="1"/>
                  </a:moveTo>
                  <a:lnTo>
                    <a:pt x="31934" y="121"/>
                  </a:lnTo>
                  <a:lnTo>
                    <a:pt x="30493" y="241"/>
                  </a:lnTo>
                  <a:lnTo>
                    <a:pt x="29053" y="481"/>
                  </a:lnTo>
                  <a:lnTo>
                    <a:pt x="27612" y="721"/>
                  </a:lnTo>
                  <a:lnTo>
                    <a:pt x="26171" y="1021"/>
                  </a:lnTo>
                  <a:lnTo>
                    <a:pt x="24791" y="1382"/>
                  </a:lnTo>
                  <a:lnTo>
                    <a:pt x="23410" y="1802"/>
                  </a:lnTo>
                  <a:lnTo>
                    <a:pt x="22030" y="2282"/>
                  </a:lnTo>
                  <a:lnTo>
                    <a:pt x="20709" y="2822"/>
                  </a:lnTo>
                  <a:lnTo>
                    <a:pt x="19448" y="3362"/>
                  </a:lnTo>
                  <a:lnTo>
                    <a:pt x="18128" y="4023"/>
                  </a:lnTo>
                  <a:lnTo>
                    <a:pt x="16927" y="4683"/>
                  </a:lnTo>
                  <a:lnTo>
                    <a:pt x="15667" y="5343"/>
                  </a:lnTo>
                  <a:lnTo>
                    <a:pt x="14526" y="6124"/>
                  </a:lnTo>
                  <a:lnTo>
                    <a:pt x="13326" y="6904"/>
                  </a:lnTo>
                  <a:lnTo>
                    <a:pt x="12245" y="7744"/>
                  </a:lnTo>
                  <a:lnTo>
                    <a:pt x="11105" y="8645"/>
                  </a:lnTo>
                  <a:lnTo>
                    <a:pt x="10084" y="9545"/>
                  </a:lnTo>
                  <a:lnTo>
                    <a:pt x="9064" y="10505"/>
                  </a:lnTo>
                  <a:lnTo>
                    <a:pt x="8044" y="11526"/>
                  </a:lnTo>
                  <a:lnTo>
                    <a:pt x="7143" y="12546"/>
                  </a:lnTo>
                  <a:lnTo>
                    <a:pt x="6183" y="13627"/>
                  </a:lnTo>
                  <a:lnTo>
                    <a:pt x="5342" y="14707"/>
                  </a:lnTo>
                  <a:lnTo>
                    <a:pt x="4502" y="15848"/>
                  </a:lnTo>
                  <a:lnTo>
                    <a:pt x="3722" y="16988"/>
                  </a:lnTo>
                  <a:lnTo>
                    <a:pt x="3001" y="18189"/>
                  </a:lnTo>
                  <a:lnTo>
                    <a:pt x="2281" y="19449"/>
                  </a:lnTo>
                  <a:lnTo>
                    <a:pt x="1621" y="20650"/>
                  </a:lnTo>
                  <a:lnTo>
                    <a:pt x="1021" y="21970"/>
                  </a:lnTo>
                  <a:lnTo>
                    <a:pt x="480" y="23291"/>
                  </a:lnTo>
                  <a:lnTo>
                    <a:pt x="0" y="24612"/>
                  </a:lnTo>
                  <a:lnTo>
                    <a:pt x="60" y="24612"/>
                  </a:lnTo>
                  <a:lnTo>
                    <a:pt x="600" y="24732"/>
                  </a:lnTo>
                  <a:lnTo>
                    <a:pt x="1141" y="24912"/>
                  </a:lnTo>
                  <a:lnTo>
                    <a:pt x="1441" y="25032"/>
                  </a:lnTo>
                  <a:lnTo>
                    <a:pt x="1681" y="25212"/>
                  </a:lnTo>
                  <a:lnTo>
                    <a:pt x="1801" y="25392"/>
                  </a:lnTo>
                  <a:lnTo>
                    <a:pt x="2341" y="25452"/>
                  </a:lnTo>
                  <a:lnTo>
                    <a:pt x="2221" y="25392"/>
                  </a:lnTo>
                  <a:lnTo>
                    <a:pt x="1981" y="25152"/>
                  </a:lnTo>
                  <a:lnTo>
                    <a:pt x="1441" y="24852"/>
                  </a:lnTo>
                  <a:lnTo>
                    <a:pt x="900" y="24612"/>
                  </a:lnTo>
                  <a:lnTo>
                    <a:pt x="720" y="24551"/>
                  </a:lnTo>
                  <a:lnTo>
                    <a:pt x="960" y="24551"/>
                  </a:lnTo>
                  <a:lnTo>
                    <a:pt x="1501" y="24732"/>
                  </a:lnTo>
                  <a:lnTo>
                    <a:pt x="1921" y="24912"/>
                  </a:lnTo>
                  <a:lnTo>
                    <a:pt x="2281" y="25092"/>
                  </a:lnTo>
                  <a:lnTo>
                    <a:pt x="2161" y="24972"/>
                  </a:lnTo>
                  <a:lnTo>
                    <a:pt x="1921" y="24732"/>
                  </a:lnTo>
                  <a:lnTo>
                    <a:pt x="1801" y="24672"/>
                  </a:lnTo>
                  <a:lnTo>
                    <a:pt x="1741" y="24612"/>
                  </a:lnTo>
                  <a:lnTo>
                    <a:pt x="1801" y="24612"/>
                  </a:lnTo>
                  <a:lnTo>
                    <a:pt x="1921" y="24672"/>
                  </a:lnTo>
                  <a:lnTo>
                    <a:pt x="2281" y="24852"/>
                  </a:lnTo>
                  <a:lnTo>
                    <a:pt x="2581" y="25092"/>
                  </a:lnTo>
                  <a:lnTo>
                    <a:pt x="2761" y="25272"/>
                  </a:lnTo>
                  <a:lnTo>
                    <a:pt x="2881" y="25332"/>
                  </a:lnTo>
                  <a:lnTo>
                    <a:pt x="3001" y="25572"/>
                  </a:lnTo>
                  <a:lnTo>
                    <a:pt x="3302" y="25632"/>
                  </a:lnTo>
                  <a:lnTo>
                    <a:pt x="3241" y="25572"/>
                  </a:lnTo>
                  <a:lnTo>
                    <a:pt x="2881" y="25272"/>
                  </a:lnTo>
                  <a:lnTo>
                    <a:pt x="2641" y="25092"/>
                  </a:lnTo>
                  <a:lnTo>
                    <a:pt x="2161" y="24672"/>
                  </a:lnTo>
                  <a:lnTo>
                    <a:pt x="2161" y="24672"/>
                  </a:lnTo>
                  <a:lnTo>
                    <a:pt x="2581" y="24912"/>
                  </a:lnTo>
                  <a:lnTo>
                    <a:pt x="3001" y="24972"/>
                  </a:lnTo>
                  <a:lnTo>
                    <a:pt x="3121" y="25032"/>
                  </a:lnTo>
                  <a:lnTo>
                    <a:pt x="3602" y="25212"/>
                  </a:lnTo>
                  <a:lnTo>
                    <a:pt x="3842" y="25392"/>
                  </a:lnTo>
                  <a:lnTo>
                    <a:pt x="3842" y="25392"/>
                  </a:lnTo>
                  <a:lnTo>
                    <a:pt x="3422" y="24972"/>
                  </a:lnTo>
                  <a:lnTo>
                    <a:pt x="3121" y="24732"/>
                  </a:lnTo>
                  <a:lnTo>
                    <a:pt x="3001" y="24672"/>
                  </a:lnTo>
                  <a:lnTo>
                    <a:pt x="2821" y="24612"/>
                  </a:lnTo>
                  <a:lnTo>
                    <a:pt x="3001" y="24612"/>
                  </a:lnTo>
                  <a:lnTo>
                    <a:pt x="3121" y="24672"/>
                  </a:lnTo>
                  <a:lnTo>
                    <a:pt x="3181" y="24732"/>
                  </a:lnTo>
                  <a:lnTo>
                    <a:pt x="3302" y="24732"/>
                  </a:lnTo>
                  <a:lnTo>
                    <a:pt x="3842" y="24972"/>
                  </a:lnTo>
                  <a:lnTo>
                    <a:pt x="4442" y="25332"/>
                  </a:lnTo>
                  <a:lnTo>
                    <a:pt x="4742" y="25572"/>
                  </a:lnTo>
                  <a:lnTo>
                    <a:pt x="4922" y="25632"/>
                  </a:lnTo>
                  <a:lnTo>
                    <a:pt x="5102" y="25692"/>
                  </a:lnTo>
                  <a:lnTo>
                    <a:pt x="5282" y="25752"/>
                  </a:lnTo>
                  <a:lnTo>
                    <a:pt x="4862" y="25512"/>
                  </a:lnTo>
                  <a:lnTo>
                    <a:pt x="4682" y="25452"/>
                  </a:lnTo>
                  <a:lnTo>
                    <a:pt x="4862" y="25452"/>
                  </a:lnTo>
                  <a:lnTo>
                    <a:pt x="5402" y="25692"/>
                  </a:lnTo>
                  <a:lnTo>
                    <a:pt x="5763" y="25872"/>
                  </a:lnTo>
                  <a:lnTo>
                    <a:pt x="6063" y="26112"/>
                  </a:lnTo>
                  <a:lnTo>
                    <a:pt x="5763" y="25812"/>
                  </a:lnTo>
                  <a:lnTo>
                    <a:pt x="5222" y="25392"/>
                  </a:lnTo>
                  <a:lnTo>
                    <a:pt x="5102" y="25332"/>
                  </a:lnTo>
                  <a:lnTo>
                    <a:pt x="4982" y="25272"/>
                  </a:lnTo>
                  <a:lnTo>
                    <a:pt x="5102" y="25272"/>
                  </a:lnTo>
                  <a:lnTo>
                    <a:pt x="5282" y="25392"/>
                  </a:lnTo>
                  <a:lnTo>
                    <a:pt x="5823" y="25692"/>
                  </a:lnTo>
                  <a:lnTo>
                    <a:pt x="6063" y="25812"/>
                  </a:lnTo>
                  <a:lnTo>
                    <a:pt x="6243" y="25932"/>
                  </a:lnTo>
                  <a:lnTo>
                    <a:pt x="6723" y="26172"/>
                  </a:lnTo>
                  <a:lnTo>
                    <a:pt x="7083" y="26412"/>
                  </a:lnTo>
                  <a:lnTo>
                    <a:pt x="7323" y="26652"/>
                  </a:lnTo>
                  <a:lnTo>
                    <a:pt x="7503" y="26772"/>
                  </a:lnTo>
                  <a:lnTo>
                    <a:pt x="7923" y="27073"/>
                  </a:lnTo>
                  <a:lnTo>
                    <a:pt x="7923" y="27133"/>
                  </a:lnTo>
                  <a:lnTo>
                    <a:pt x="7984" y="27133"/>
                  </a:lnTo>
                  <a:lnTo>
                    <a:pt x="7803" y="26832"/>
                  </a:lnTo>
                  <a:lnTo>
                    <a:pt x="7563" y="26472"/>
                  </a:lnTo>
                  <a:lnTo>
                    <a:pt x="7203" y="26052"/>
                  </a:lnTo>
                  <a:lnTo>
                    <a:pt x="7083" y="25932"/>
                  </a:lnTo>
                  <a:lnTo>
                    <a:pt x="7203" y="25992"/>
                  </a:lnTo>
                  <a:lnTo>
                    <a:pt x="7443" y="26172"/>
                  </a:lnTo>
                  <a:lnTo>
                    <a:pt x="7503" y="26172"/>
                  </a:lnTo>
                  <a:lnTo>
                    <a:pt x="7623" y="26292"/>
                  </a:lnTo>
                  <a:lnTo>
                    <a:pt x="8104" y="26592"/>
                  </a:lnTo>
                  <a:lnTo>
                    <a:pt x="8524" y="27073"/>
                  </a:lnTo>
                  <a:lnTo>
                    <a:pt x="8704" y="27373"/>
                  </a:lnTo>
                  <a:lnTo>
                    <a:pt x="8764" y="27493"/>
                  </a:lnTo>
                  <a:lnTo>
                    <a:pt x="8824" y="27553"/>
                  </a:lnTo>
                  <a:lnTo>
                    <a:pt x="8644" y="27193"/>
                  </a:lnTo>
                  <a:lnTo>
                    <a:pt x="8344" y="26712"/>
                  </a:lnTo>
                  <a:lnTo>
                    <a:pt x="8224" y="26532"/>
                  </a:lnTo>
                  <a:lnTo>
                    <a:pt x="8224" y="26532"/>
                  </a:lnTo>
                  <a:lnTo>
                    <a:pt x="8404" y="26712"/>
                  </a:lnTo>
                  <a:lnTo>
                    <a:pt x="8764" y="27073"/>
                  </a:lnTo>
                  <a:lnTo>
                    <a:pt x="9124" y="27613"/>
                  </a:lnTo>
                  <a:lnTo>
                    <a:pt x="9244" y="27913"/>
                  </a:lnTo>
                  <a:lnTo>
                    <a:pt x="9424" y="28093"/>
                  </a:lnTo>
                  <a:lnTo>
                    <a:pt x="9484" y="28153"/>
                  </a:lnTo>
                  <a:lnTo>
                    <a:pt x="9424" y="27913"/>
                  </a:lnTo>
                  <a:lnTo>
                    <a:pt x="9304" y="27613"/>
                  </a:lnTo>
                  <a:lnTo>
                    <a:pt x="9184" y="27313"/>
                  </a:lnTo>
                  <a:lnTo>
                    <a:pt x="8944" y="27073"/>
                  </a:lnTo>
                  <a:lnTo>
                    <a:pt x="8764" y="26832"/>
                  </a:lnTo>
                  <a:lnTo>
                    <a:pt x="9004" y="27013"/>
                  </a:lnTo>
                  <a:lnTo>
                    <a:pt x="9304" y="27253"/>
                  </a:lnTo>
                  <a:lnTo>
                    <a:pt x="9484" y="27553"/>
                  </a:lnTo>
                  <a:lnTo>
                    <a:pt x="9664" y="27853"/>
                  </a:lnTo>
                  <a:lnTo>
                    <a:pt x="9664" y="27913"/>
                  </a:lnTo>
                  <a:lnTo>
                    <a:pt x="9724" y="27913"/>
                  </a:lnTo>
                  <a:lnTo>
                    <a:pt x="9904" y="28213"/>
                  </a:lnTo>
                  <a:lnTo>
                    <a:pt x="9844" y="27913"/>
                  </a:lnTo>
                  <a:lnTo>
                    <a:pt x="9784" y="27853"/>
                  </a:lnTo>
                  <a:lnTo>
                    <a:pt x="9844" y="27853"/>
                  </a:lnTo>
                  <a:lnTo>
                    <a:pt x="9784" y="27793"/>
                  </a:lnTo>
                  <a:lnTo>
                    <a:pt x="9784" y="27793"/>
                  </a:lnTo>
                  <a:lnTo>
                    <a:pt x="9904" y="27853"/>
                  </a:lnTo>
                  <a:lnTo>
                    <a:pt x="9904" y="27973"/>
                  </a:lnTo>
                  <a:lnTo>
                    <a:pt x="9964" y="27973"/>
                  </a:lnTo>
                  <a:lnTo>
                    <a:pt x="10144" y="28213"/>
                  </a:lnTo>
                  <a:lnTo>
                    <a:pt x="10385" y="28453"/>
                  </a:lnTo>
                  <a:lnTo>
                    <a:pt x="10565" y="28813"/>
                  </a:lnTo>
                  <a:lnTo>
                    <a:pt x="10505" y="28573"/>
                  </a:lnTo>
                  <a:lnTo>
                    <a:pt x="10325" y="28213"/>
                  </a:lnTo>
                  <a:lnTo>
                    <a:pt x="10144" y="27973"/>
                  </a:lnTo>
                  <a:lnTo>
                    <a:pt x="10024" y="27793"/>
                  </a:lnTo>
                  <a:lnTo>
                    <a:pt x="10204" y="27913"/>
                  </a:lnTo>
                  <a:lnTo>
                    <a:pt x="10385" y="28153"/>
                  </a:lnTo>
                  <a:lnTo>
                    <a:pt x="10625" y="28513"/>
                  </a:lnTo>
                  <a:lnTo>
                    <a:pt x="10985" y="29173"/>
                  </a:lnTo>
                  <a:lnTo>
                    <a:pt x="11045" y="29354"/>
                  </a:lnTo>
                  <a:lnTo>
                    <a:pt x="10985" y="29113"/>
                  </a:lnTo>
                  <a:lnTo>
                    <a:pt x="10805" y="28573"/>
                  </a:lnTo>
                  <a:lnTo>
                    <a:pt x="10745" y="28393"/>
                  </a:lnTo>
                  <a:lnTo>
                    <a:pt x="10865" y="28573"/>
                  </a:lnTo>
                  <a:lnTo>
                    <a:pt x="11105" y="29053"/>
                  </a:lnTo>
                  <a:lnTo>
                    <a:pt x="11165" y="29113"/>
                  </a:lnTo>
                  <a:lnTo>
                    <a:pt x="11045" y="28693"/>
                  </a:lnTo>
                  <a:lnTo>
                    <a:pt x="11165" y="28873"/>
                  </a:lnTo>
                  <a:lnTo>
                    <a:pt x="11345" y="29354"/>
                  </a:lnTo>
                  <a:lnTo>
                    <a:pt x="11405" y="29474"/>
                  </a:lnTo>
                  <a:lnTo>
                    <a:pt x="11585" y="29774"/>
                  </a:lnTo>
                  <a:lnTo>
                    <a:pt x="11825" y="29774"/>
                  </a:lnTo>
                  <a:lnTo>
                    <a:pt x="11645" y="29414"/>
                  </a:lnTo>
                  <a:lnTo>
                    <a:pt x="11525" y="29294"/>
                  </a:lnTo>
                  <a:lnTo>
                    <a:pt x="11465" y="29233"/>
                  </a:lnTo>
                  <a:lnTo>
                    <a:pt x="11525" y="29233"/>
                  </a:lnTo>
                  <a:lnTo>
                    <a:pt x="11705" y="29414"/>
                  </a:lnTo>
                  <a:lnTo>
                    <a:pt x="11945" y="29774"/>
                  </a:lnTo>
                  <a:lnTo>
                    <a:pt x="13566" y="29774"/>
                  </a:lnTo>
                  <a:lnTo>
                    <a:pt x="13626" y="29654"/>
                  </a:lnTo>
                  <a:lnTo>
                    <a:pt x="14046" y="29233"/>
                  </a:lnTo>
                  <a:lnTo>
                    <a:pt x="14406" y="28993"/>
                  </a:lnTo>
                  <a:lnTo>
                    <a:pt x="14166" y="29354"/>
                  </a:lnTo>
                  <a:lnTo>
                    <a:pt x="13806" y="29774"/>
                  </a:lnTo>
                  <a:lnTo>
                    <a:pt x="13926" y="29774"/>
                  </a:lnTo>
                  <a:lnTo>
                    <a:pt x="13986" y="29714"/>
                  </a:lnTo>
                  <a:lnTo>
                    <a:pt x="13986" y="29654"/>
                  </a:lnTo>
                  <a:lnTo>
                    <a:pt x="14466" y="29233"/>
                  </a:lnTo>
                  <a:lnTo>
                    <a:pt x="14946" y="28873"/>
                  </a:lnTo>
                  <a:lnTo>
                    <a:pt x="15127" y="28753"/>
                  </a:lnTo>
                  <a:lnTo>
                    <a:pt x="15127" y="28753"/>
                  </a:lnTo>
                  <a:lnTo>
                    <a:pt x="15007" y="28933"/>
                  </a:lnTo>
                  <a:lnTo>
                    <a:pt x="15307" y="28693"/>
                  </a:lnTo>
                  <a:lnTo>
                    <a:pt x="15607" y="28513"/>
                  </a:lnTo>
                  <a:lnTo>
                    <a:pt x="15847" y="28453"/>
                  </a:lnTo>
                  <a:lnTo>
                    <a:pt x="16147" y="28213"/>
                  </a:lnTo>
                  <a:lnTo>
                    <a:pt x="15967" y="28513"/>
                  </a:lnTo>
                  <a:lnTo>
                    <a:pt x="16027" y="28453"/>
                  </a:lnTo>
                  <a:lnTo>
                    <a:pt x="16327" y="28213"/>
                  </a:lnTo>
                  <a:lnTo>
                    <a:pt x="16447" y="28153"/>
                  </a:lnTo>
                  <a:lnTo>
                    <a:pt x="16387" y="28273"/>
                  </a:lnTo>
                  <a:lnTo>
                    <a:pt x="16327" y="28333"/>
                  </a:lnTo>
                  <a:lnTo>
                    <a:pt x="16747" y="28213"/>
                  </a:lnTo>
                  <a:lnTo>
                    <a:pt x="17167" y="27973"/>
                  </a:lnTo>
                  <a:lnTo>
                    <a:pt x="17107" y="28033"/>
                  </a:lnTo>
                  <a:lnTo>
                    <a:pt x="17107" y="28033"/>
                  </a:lnTo>
                  <a:lnTo>
                    <a:pt x="17287" y="27973"/>
                  </a:lnTo>
                  <a:lnTo>
                    <a:pt x="17648" y="27793"/>
                  </a:lnTo>
                  <a:lnTo>
                    <a:pt x="17768" y="27793"/>
                  </a:lnTo>
                  <a:lnTo>
                    <a:pt x="17828" y="27733"/>
                  </a:lnTo>
                  <a:lnTo>
                    <a:pt x="17828" y="27793"/>
                  </a:lnTo>
                  <a:lnTo>
                    <a:pt x="17708" y="27853"/>
                  </a:lnTo>
                  <a:lnTo>
                    <a:pt x="17588" y="27913"/>
                  </a:lnTo>
                  <a:lnTo>
                    <a:pt x="17768" y="27853"/>
                  </a:lnTo>
                  <a:lnTo>
                    <a:pt x="18128" y="27733"/>
                  </a:lnTo>
                  <a:lnTo>
                    <a:pt x="18308" y="27673"/>
                  </a:lnTo>
                  <a:lnTo>
                    <a:pt x="18188" y="27793"/>
                  </a:lnTo>
                  <a:lnTo>
                    <a:pt x="18128" y="27853"/>
                  </a:lnTo>
                  <a:lnTo>
                    <a:pt x="19088" y="27493"/>
                  </a:lnTo>
                  <a:lnTo>
                    <a:pt x="19869" y="27373"/>
                  </a:lnTo>
                  <a:lnTo>
                    <a:pt x="20109" y="27373"/>
                  </a:lnTo>
                  <a:lnTo>
                    <a:pt x="19869" y="27433"/>
                  </a:lnTo>
                  <a:lnTo>
                    <a:pt x="19208" y="27733"/>
                  </a:lnTo>
                  <a:lnTo>
                    <a:pt x="18608" y="28033"/>
                  </a:lnTo>
                  <a:lnTo>
                    <a:pt x="18608" y="28033"/>
                  </a:lnTo>
                  <a:lnTo>
                    <a:pt x="19088" y="27913"/>
                  </a:lnTo>
                  <a:lnTo>
                    <a:pt x="19689" y="27793"/>
                  </a:lnTo>
                  <a:lnTo>
                    <a:pt x="20469" y="27793"/>
                  </a:lnTo>
                  <a:lnTo>
                    <a:pt x="20709" y="27853"/>
                  </a:lnTo>
                  <a:lnTo>
                    <a:pt x="20469" y="27853"/>
                  </a:lnTo>
                  <a:lnTo>
                    <a:pt x="19929" y="27973"/>
                  </a:lnTo>
                  <a:lnTo>
                    <a:pt x="20289" y="28033"/>
                  </a:lnTo>
                  <a:lnTo>
                    <a:pt x="20589" y="28153"/>
                  </a:lnTo>
                  <a:lnTo>
                    <a:pt x="20649" y="28153"/>
                  </a:lnTo>
                  <a:lnTo>
                    <a:pt x="20949" y="28033"/>
                  </a:lnTo>
                  <a:lnTo>
                    <a:pt x="21069" y="28033"/>
                  </a:lnTo>
                  <a:lnTo>
                    <a:pt x="21009" y="28093"/>
                  </a:lnTo>
                  <a:lnTo>
                    <a:pt x="20829" y="28273"/>
                  </a:lnTo>
                  <a:lnTo>
                    <a:pt x="21189" y="28153"/>
                  </a:lnTo>
                  <a:lnTo>
                    <a:pt x="21609" y="28033"/>
                  </a:lnTo>
                  <a:lnTo>
                    <a:pt x="21909" y="27973"/>
                  </a:lnTo>
                  <a:lnTo>
                    <a:pt x="21309" y="28333"/>
                  </a:lnTo>
                  <a:lnTo>
                    <a:pt x="21189" y="28453"/>
                  </a:lnTo>
                  <a:lnTo>
                    <a:pt x="21189" y="28513"/>
                  </a:lnTo>
                  <a:lnTo>
                    <a:pt x="21369" y="28453"/>
                  </a:lnTo>
                  <a:lnTo>
                    <a:pt x="21609" y="28393"/>
                  </a:lnTo>
                  <a:lnTo>
                    <a:pt x="21909" y="28333"/>
                  </a:lnTo>
                  <a:lnTo>
                    <a:pt x="22450" y="28393"/>
                  </a:lnTo>
                  <a:lnTo>
                    <a:pt x="22690" y="28393"/>
                  </a:lnTo>
                  <a:lnTo>
                    <a:pt x="22450" y="28453"/>
                  </a:lnTo>
                  <a:lnTo>
                    <a:pt x="21970" y="28573"/>
                  </a:lnTo>
                  <a:lnTo>
                    <a:pt x="21489" y="28813"/>
                  </a:lnTo>
                  <a:lnTo>
                    <a:pt x="21369" y="28873"/>
                  </a:lnTo>
                  <a:lnTo>
                    <a:pt x="21429" y="28873"/>
                  </a:lnTo>
                  <a:lnTo>
                    <a:pt x="21669" y="28813"/>
                  </a:lnTo>
                  <a:lnTo>
                    <a:pt x="22150" y="28693"/>
                  </a:lnTo>
                  <a:lnTo>
                    <a:pt x="22690" y="28633"/>
                  </a:lnTo>
                  <a:lnTo>
                    <a:pt x="22210" y="28933"/>
                  </a:lnTo>
                  <a:lnTo>
                    <a:pt x="22030" y="28993"/>
                  </a:lnTo>
                  <a:lnTo>
                    <a:pt x="22870" y="28993"/>
                  </a:lnTo>
                  <a:lnTo>
                    <a:pt x="23410" y="29053"/>
                  </a:lnTo>
                  <a:lnTo>
                    <a:pt x="23590" y="29113"/>
                  </a:lnTo>
                  <a:lnTo>
                    <a:pt x="23410" y="29113"/>
                  </a:lnTo>
                  <a:lnTo>
                    <a:pt x="22870" y="29173"/>
                  </a:lnTo>
                  <a:lnTo>
                    <a:pt x="22570" y="29233"/>
                  </a:lnTo>
                  <a:lnTo>
                    <a:pt x="22690" y="29294"/>
                  </a:lnTo>
                  <a:lnTo>
                    <a:pt x="22930" y="29294"/>
                  </a:lnTo>
                  <a:lnTo>
                    <a:pt x="23110" y="29354"/>
                  </a:lnTo>
                  <a:lnTo>
                    <a:pt x="23230" y="29414"/>
                  </a:lnTo>
                  <a:lnTo>
                    <a:pt x="22930" y="29414"/>
                  </a:lnTo>
                  <a:lnTo>
                    <a:pt x="22750" y="29474"/>
                  </a:lnTo>
                  <a:lnTo>
                    <a:pt x="22450" y="29594"/>
                  </a:lnTo>
                  <a:lnTo>
                    <a:pt x="22510" y="29594"/>
                  </a:lnTo>
                  <a:lnTo>
                    <a:pt x="22750" y="29654"/>
                  </a:lnTo>
                  <a:lnTo>
                    <a:pt x="23050" y="29774"/>
                  </a:lnTo>
                  <a:lnTo>
                    <a:pt x="28452" y="29774"/>
                  </a:lnTo>
                  <a:lnTo>
                    <a:pt x="29293" y="28993"/>
                  </a:lnTo>
                  <a:lnTo>
                    <a:pt x="29893" y="28513"/>
                  </a:lnTo>
                  <a:lnTo>
                    <a:pt x="30433" y="28093"/>
                  </a:lnTo>
                  <a:lnTo>
                    <a:pt x="30553" y="28033"/>
                  </a:lnTo>
                  <a:lnTo>
                    <a:pt x="30193" y="28153"/>
                  </a:lnTo>
                  <a:lnTo>
                    <a:pt x="29953" y="28273"/>
                  </a:lnTo>
                  <a:lnTo>
                    <a:pt x="29713" y="28393"/>
                  </a:lnTo>
                  <a:lnTo>
                    <a:pt x="29293" y="28693"/>
                  </a:lnTo>
                  <a:lnTo>
                    <a:pt x="29113" y="28753"/>
                  </a:lnTo>
                  <a:lnTo>
                    <a:pt x="28993" y="28813"/>
                  </a:lnTo>
                  <a:lnTo>
                    <a:pt x="28812" y="28813"/>
                  </a:lnTo>
                  <a:lnTo>
                    <a:pt x="28872" y="28753"/>
                  </a:lnTo>
                  <a:lnTo>
                    <a:pt x="28932" y="28753"/>
                  </a:lnTo>
                  <a:lnTo>
                    <a:pt x="29053" y="28693"/>
                  </a:lnTo>
                  <a:lnTo>
                    <a:pt x="29233" y="28573"/>
                  </a:lnTo>
                  <a:lnTo>
                    <a:pt x="29533" y="28213"/>
                  </a:lnTo>
                  <a:lnTo>
                    <a:pt x="29713" y="27973"/>
                  </a:lnTo>
                  <a:lnTo>
                    <a:pt x="29953" y="27793"/>
                  </a:lnTo>
                  <a:lnTo>
                    <a:pt x="30313" y="27493"/>
                  </a:lnTo>
                  <a:lnTo>
                    <a:pt x="30733" y="27253"/>
                  </a:lnTo>
                  <a:lnTo>
                    <a:pt x="30733" y="27253"/>
                  </a:lnTo>
                  <a:lnTo>
                    <a:pt x="30073" y="27493"/>
                  </a:lnTo>
                  <a:lnTo>
                    <a:pt x="29713" y="27553"/>
                  </a:lnTo>
                  <a:lnTo>
                    <a:pt x="29713" y="27553"/>
                  </a:lnTo>
                  <a:lnTo>
                    <a:pt x="29998" y="27325"/>
                  </a:lnTo>
                  <a:lnTo>
                    <a:pt x="29233" y="27733"/>
                  </a:lnTo>
                  <a:lnTo>
                    <a:pt x="28632" y="28093"/>
                  </a:lnTo>
                  <a:lnTo>
                    <a:pt x="29173" y="27673"/>
                  </a:lnTo>
                  <a:lnTo>
                    <a:pt x="30373" y="26592"/>
                  </a:lnTo>
                  <a:lnTo>
                    <a:pt x="31213" y="25992"/>
                  </a:lnTo>
                  <a:lnTo>
                    <a:pt x="30493" y="26292"/>
                  </a:lnTo>
                  <a:lnTo>
                    <a:pt x="29593" y="26652"/>
                  </a:lnTo>
                  <a:lnTo>
                    <a:pt x="29173" y="26772"/>
                  </a:lnTo>
                  <a:lnTo>
                    <a:pt x="28812" y="26832"/>
                  </a:lnTo>
                  <a:lnTo>
                    <a:pt x="28212" y="26832"/>
                  </a:lnTo>
                  <a:lnTo>
                    <a:pt x="28452" y="26772"/>
                  </a:lnTo>
                  <a:lnTo>
                    <a:pt x="28752" y="26712"/>
                  </a:lnTo>
                  <a:lnTo>
                    <a:pt x="29473" y="26412"/>
                  </a:lnTo>
                  <a:lnTo>
                    <a:pt x="30313" y="25932"/>
                  </a:lnTo>
                  <a:lnTo>
                    <a:pt x="31874" y="24852"/>
                  </a:lnTo>
                  <a:lnTo>
                    <a:pt x="32174" y="24672"/>
                  </a:lnTo>
                  <a:lnTo>
                    <a:pt x="32354" y="24551"/>
                  </a:lnTo>
                  <a:lnTo>
                    <a:pt x="32654" y="24311"/>
                  </a:lnTo>
                  <a:lnTo>
                    <a:pt x="33494" y="23831"/>
                  </a:lnTo>
                  <a:lnTo>
                    <a:pt x="34215" y="23411"/>
                  </a:lnTo>
                  <a:lnTo>
                    <a:pt x="35175" y="22931"/>
                  </a:lnTo>
                  <a:lnTo>
                    <a:pt x="35835" y="22631"/>
                  </a:lnTo>
                  <a:lnTo>
                    <a:pt x="35295" y="22691"/>
                  </a:lnTo>
                  <a:lnTo>
                    <a:pt x="34695" y="22751"/>
                  </a:lnTo>
                  <a:lnTo>
                    <a:pt x="34095" y="22871"/>
                  </a:lnTo>
                  <a:lnTo>
                    <a:pt x="33614" y="23051"/>
                  </a:lnTo>
                  <a:lnTo>
                    <a:pt x="33254" y="23171"/>
                  </a:lnTo>
                  <a:lnTo>
                    <a:pt x="33134" y="23171"/>
                  </a:lnTo>
                  <a:lnTo>
                    <a:pt x="33254" y="23111"/>
                  </a:lnTo>
                  <a:lnTo>
                    <a:pt x="33554" y="22931"/>
                  </a:lnTo>
                  <a:lnTo>
                    <a:pt x="34395" y="22451"/>
                  </a:lnTo>
                  <a:lnTo>
                    <a:pt x="34215" y="22511"/>
                  </a:lnTo>
                  <a:lnTo>
                    <a:pt x="34095" y="22511"/>
                  </a:lnTo>
                  <a:lnTo>
                    <a:pt x="34215" y="22451"/>
                  </a:lnTo>
                  <a:lnTo>
                    <a:pt x="34515" y="22271"/>
                  </a:lnTo>
                  <a:lnTo>
                    <a:pt x="34995" y="22090"/>
                  </a:lnTo>
                  <a:lnTo>
                    <a:pt x="35595" y="21910"/>
                  </a:lnTo>
                  <a:lnTo>
                    <a:pt x="36016" y="21790"/>
                  </a:lnTo>
                  <a:lnTo>
                    <a:pt x="34515" y="21550"/>
                  </a:lnTo>
                  <a:lnTo>
                    <a:pt x="34995" y="21430"/>
                  </a:lnTo>
                  <a:lnTo>
                    <a:pt x="36016" y="21370"/>
                  </a:lnTo>
                  <a:lnTo>
                    <a:pt x="36256" y="21310"/>
                  </a:lnTo>
                  <a:lnTo>
                    <a:pt x="36196" y="21310"/>
                  </a:lnTo>
                  <a:lnTo>
                    <a:pt x="35895" y="21370"/>
                  </a:lnTo>
                  <a:lnTo>
                    <a:pt x="35775" y="21370"/>
                  </a:lnTo>
                  <a:lnTo>
                    <a:pt x="35895" y="21310"/>
                  </a:lnTo>
                  <a:lnTo>
                    <a:pt x="36136" y="21190"/>
                  </a:lnTo>
                  <a:lnTo>
                    <a:pt x="36496" y="21070"/>
                  </a:lnTo>
                  <a:lnTo>
                    <a:pt x="36856" y="21010"/>
                  </a:lnTo>
                  <a:lnTo>
                    <a:pt x="36916" y="21010"/>
                  </a:lnTo>
                  <a:lnTo>
                    <a:pt x="36976" y="20950"/>
                  </a:lnTo>
                  <a:lnTo>
                    <a:pt x="36616" y="20830"/>
                  </a:lnTo>
                  <a:lnTo>
                    <a:pt x="37516" y="20770"/>
                  </a:lnTo>
                  <a:lnTo>
                    <a:pt x="37756" y="20710"/>
                  </a:lnTo>
                  <a:lnTo>
                    <a:pt x="37876" y="20710"/>
                  </a:lnTo>
                  <a:lnTo>
                    <a:pt x="38236" y="20650"/>
                  </a:lnTo>
                  <a:lnTo>
                    <a:pt x="38297" y="20650"/>
                  </a:lnTo>
                  <a:lnTo>
                    <a:pt x="38597" y="20590"/>
                  </a:lnTo>
                  <a:lnTo>
                    <a:pt x="37816" y="20590"/>
                  </a:lnTo>
                  <a:lnTo>
                    <a:pt x="37336" y="20470"/>
                  </a:lnTo>
                  <a:lnTo>
                    <a:pt x="37816" y="20470"/>
                  </a:lnTo>
                  <a:lnTo>
                    <a:pt x="38477" y="20290"/>
                  </a:lnTo>
                  <a:lnTo>
                    <a:pt x="39257" y="20050"/>
                  </a:lnTo>
                  <a:lnTo>
                    <a:pt x="39737" y="19869"/>
                  </a:lnTo>
                  <a:lnTo>
                    <a:pt x="39377" y="19869"/>
                  </a:lnTo>
                  <a:lnTo>
                    <a:pt x="39137" y="19809"/>
                  </a:lnTo>
                  <a:lnTo>
                    <a:pt x="38957" y="19749"/>
                  </a:lnTo>
                  <a:lnTo>
                    <a:pt x="38957" y="19689"/>
                  </a:lnTo>
                  <a:lnTo>
                    <a:pt x="39017" y="19749"/>
                  </a:lnTo>
                  <a:lnTo>
                    <a:pt x="39737" y="19749"/>
                  </a:lnTo>
                  <a:lnTo>
                    <a:pt x="40337" y="19629"/>
                  </a:lnTo>
                  <a:lnTo>
                    <a:pt x="40337" y="19509"/>
                  </a:lnTo>
                  <a:lnTo>
                    <a:pt x="40217" y="19209"/>
                  </a:lnTo>
                  <a:lnTo>
                    <a:pt x="40157" y="18729"/>
                  </a:lnTo>
                  <a:lnTo>
                    <a:pt x="39977" y="18669"/>
                  </a:lnTo>
                  <a:lnTo>
                    <a:pt x="40157" y="18669"/>
                  </a:lnTo>
                  <a:lnTo>
                    <a:pt x="40097" y="18189"/>
                  </a:lnTo>
                  <a:lnTo>
                    <a:pt x="40097" y="17709"/>
                  </a:lnTo>
                  <a:lnTo>
                    <a:pt x="40097" y="17288"/>
                  </a:lnTo>
                  <a:lnTo>
                    <a:pt x="39977" y="17588"/>
                  </a:lnTo>
                  <a:lnTo>
                    <a:pt x="39797" y="18009"/>
                  </a:lnTo>
                  <a:lnTo>
                    <a:pt x="39677" y="18429"/>
                  </a:lnTo>
                  <a:lnTo>
                    <a:pt x="39677" y="18729"/>
                  </a:lnTo>
                  <a:lnTo>
                    <a:pt x="39677" y="18789"/>
                  </a:lnTo>
                  <a:lnTo>
                    <a:pt x="39617" y="18729"/>
                  </a:lnTo>
                  <a:lnTo>
                    <a:pt x="39617" y="18429"/>
                  </a:lnTo>
                  <a:lnTo>
                    <a:pt x="39617" y="18009"/>
                  </a:lnTo>
                  <a:lnTo>
                    <a:pt x="39677" y="17528"/>
                  </a:lnTo>
                  <a:lnTo>
                    <a:pt x="39857" y="16568"/>
                  </a:lnTo>
                  <a:lnTo>
                    <a:pt x="39977" y="16148"/>
                  </a:lnTo>
                  <a:lnTo>
                    <a:pt x="40097" y="15968"/>
                  </a:lnTo>
                  <a:lnTo>
                    <a:pt x="40277" y="15668"/>
                  </a:lnTo>
                  <a:lnTo>
                    <a:pt x="40097" y="15608"/>
                  </a:lnTo>
                  <a:lnTo>
                    <a:pt x="39917" y="15788"/>
                  </a:lnTo>
                  <a:lnTo>
                    <a:pt x="39617" y="16208"/>
                  </a:lnTo>
                  <a:lnTo>
                    <a:pt x="39377" y="16508"/>
                  </a:lnTo>
                  <a:lnTo>
                    <a:pt x="39137" y="16928"/>
                  </a:lnTo>
                  <a:lnTo>
                    <a:pt x="38957" y="17288"/>
                  </a:lnTo>
                  <a:lnTo>
                    <a:pt x="38837" y="17709"/>
                  </a:lnTo>
                  <a:lnTo>
                    <a:pt x="38777" y="17949"/>
                  </a:lnTo>
                  <a:lnTo>
                    <a:pt x="38717" y="17649"/>
                  </a:lnTo>
                  <a:lnTo>
                    <a:pt x="38777" y="17288"/>
                  </a:lnTo>
                  <a:lnTo>
                    <a:pt x="38837" y="16808"/>
                  </a:lnTo>
                  <a:lnTo>
                    <a:pt x="38957" y="16328"/>
                  </a:lnTo>
                  <a:lnTo>
                    <a:pt x="39137" y="15908"/>
                  </a:lnTo>
                  <a:lnTo>
                    <a:pt x="39317" y="15548"/>
                  </a:lnTo>
                  <a:lnTo>
                    <a:pt x="39197" y="15728"/>
                  </a:lnTo>
                  <a:lnTo>
                    <a:pt x="39017" y="15908"/>
                  </a:lnTo>
                  <a:lnTo>
                    <a:pt x="38837" y="16148"/>
                  </a:lnTo>
                  <a:lnTo>
                    <a:pt x="38597" y="16508"/>
                  </a:lnTo>
                  <a:lnTo>
                    <a:pt x="38357" y="16928"/>
                  </a:lnTo>
                  <a:lnTo>
                    <a:pt x="38236" y="17408"/>
                  </a:lnTo>
                  <a:lnTo>
                    <a:pt x="38116" y="17769"/>
                  </a:lnTo>
                  <a:lnTo>
                    <a:pt x="38056" y="18069"/>
                  </a:lnTo>
                  <a:lnTo>
                    <a:pt x="37996" y="17769"/>
                  </a:lnTo>
                  <a:lnTo>
                    <a:pt x="37996" y="17348"/>
                  </a:lnTo>
                  <a:lnTo>
                    <a:pt x="38056" y="16868"/>
                  </a:lnTo>
                  <a:lnTo>
                    <a:pt x="38176" y="16328"/>
                  </a:lnTo>
                  <a:lnTo>
                    <a:pt x="38357" y="15908"/>
                  </a:lnTo>
                  <a:lnTo>
                    <a:pt x="38537" y="15548"/>
                  </a:lnTo>
                  <a:lnTo>
                    <a:pt x="38657" y="15368"/>
                  </a:lnTo>
                  <a:lnTo>
                    <a:pt x="38477" y="15368"/>
                  </a:lnTo>
                  <a:lnTo>
                    <a:pt x="38236" y="15908"/>
                  </a:lnTo>
                  <a:lnTo>
                    <a:pt x="38176" y="16148"/>
                  </a:lnTo>
                  <a:lnTo>
                    <a:pt x="38056" y="16388"/>
                  </a:lnTo>
                  <a:lnTo>
                    <a:pt x="37996" y="16568"/>
                  </a:lnTo>
                  <a:lnTo>
                    <a:pt x="37816" y="17168"/>
                  </a:lnTo>
                  <a:lnTo>
                    <a:pt x="37756" y="17769"/>
                  </a:lnTo>
                  <a:lnTo>
                    <a:pt x="37756" y="18369"/>
                  </a:lnTo>
                  <a:lnTo>
                    <a:pt x="37816" y="18909"/>
                  </a:lnTo>
                  <a:lnTo>
                    <a:pt x="37936" y="19269"/>
                  </a:lnTo>
                  <a:lnTo>
                    <a:pt x="37936" y="19449"/>
                  </a:lnTo>
                  <a:lnTo>
                    <a:pt x="37876" y="19329"/>
                  </a:lnTo>
                  <a:lnTo>
                    <a:pt x="37696" y="18969"/>
                  </a:lnTo>
                  <a:lnTo>
                    <a:pt x="37576" y="18609"/>
                  </a:lnTo>
                  <a:lnTo>
                    <a:pt x="37516" y="18189"/>
                  </a:lnTo>
                  <a:lnTo>
                    <a:pt x="37516" y="18249"/>
                  </a:lnTo>
                  <a:lnTo>
                    <a:pt x="37456" y="18129"/>
                  </a:lnTo>
                  <a:lnTo>
                    <a:pt x="37336" y="17889"/>
                  </a:lnTo>
                  <a:lnTo>
                    <a:pt x="37336" y="17829"/>
                  </a:lnTo>
                  <a:lnTo>
                    <a:pt x="37276" y="17769"/>
                  </a:lnTo>
                  <a:lnTo>
                    <a:pt x="37036" y="17649"/>
                  </a:lnTo>
                  <a:lnTo>
                    <a:pt x="37036" y="17649"/>
                  </a:lnTo>
                  <a:lnTo>
                    <a:pt x="37396" y="18549"/>
                  </a:lnTo>
                  <a:lnTo>
                    <a:pt x="37576" y="18849"/>
                  </a:lnTo>
                  <a:lnTo>
                    <a:pt x="37636" y="18969"/>
                  </a:lnTo>
                  <a:lnTo>
                    <a:pt x="37516" y="18849"/>
                  </a:lnTo>
                  <a:lnTo>
                    <a:pt x="37336" y="18609"/>
                  </a:lnTo>
                  <a:lnTo>
                    <a:pt x="36856" y="18009"/>
                  </a:lnTo>
                  <a:lnTo>
                    <a:pt x="37096" y="18489"/>
                  </a:lnTo>
                  <a:lnTo>
                    <a:pt x="36796" y="18189"/>
                  </a:lnTo>
                  <a:lnTo>
                    <a:pt x="36496" y="17829"/>
                  </a:lnTo>
                  <a:lnTo>
                    <a:pt x="36436" y="17769"/>
                  </a:lnTo>
                  <a:lnTo>
                    <a:pt x="36076" y="17588"/>
                  </a:lnTo>
                  <a:lnTo>
                    <a:pt x="35955" y="17468"/>
                  </a:lnTo>
                  <a:lnTo>
                    <a:pt x="36496" y="18429"/>
                  </a:lnTo>
                  <a:lnTo>
                    <a:pt x="37096" y="19449"/>
                  </a:lnTo>
                  <a:lnTo>
                    <a:pt x="37456" y="19869"/>
                  </a:lnTo>
                  <a:lnTo>
                    <a:pt x="37456" y="19869"/>
                  </a:lnTo>
                  <a:lnTo>
                    <a:pt x="37036" y="19509"/>
                  </a:lnTo>
                  <a:lnTo>
                    <a:pt x="36616" y="19089"/>
                  </a:lnTo>
                  <a:lnTo>
                    <a:pt x="36616" y="19029"/>
                  </a:lnTo>
                  <a:lnTo>
                    <a:pt x="36316" y="18849"/>
                  </a:lnTo>
                  <a:lnTo>
                    <a:pt x="35895" y="18609"/>
                  </a:lnTo>
                  <a:lnTo>
                    <a:pt x="35415" y="18249"/>
                  </a:lnTo>
                  <a:lnTo>
                    <a:pt x="35355" y="18189"/>
                  </a:lnTo>
                  <a:lnTo>
                    <a:pt x="35655" y="18549"/>
                  </a:lnTo>
                  <a:lnTo>
                    <a:pt x="36076" y="19089"/>
                  </a:lnTo>
                  <a:lnTo>
                    <a:pt x="36436" y="19509"/>
                  </a:lnTo>
                  <a:lnTo>
                    <a:pt x="36616" y="19689"/>
                  </a:lnTo>
                  <a:lnTo>
                    <a:pt x="36796" y="19749"/>
                  </a:lnTo>
                  <a:lnTo>
                    <a:pt x="36856" y="19809"/>
                  </a:lnTo>
                  <a:lnTo>
                    <a:pt x="36736" y="19809"/>
                  </a:lnTo>
                  <a:lnTo>
                    <a:pt x="36616" y="19749"/>
                  </a:lnTo>
                  <a:lnTo>
                    <a:pt x="36376" y="19629"/>
                  </a:lnTo>
                  <a:lnTo>
                    <a:pt x="35895" y="19269"/>
                  </a:lnTo>
                  <a:lnTo>
                    <a:pt x="35415" y="18789"/>
                  </a:lnTo>
                  <a:lnTo>
                    <a:pt x="34635" y="17949"/>
                  </a:lnTo>
                  <a:lnTo>
                    <a:pt x="35115" y="18729"/>
                  </a:lnTo>
                  <a:lnTo>
                    <a:pt x="34875" y="18549"/>
                  </a:lnTo>
                  <a:lnTo>
                    <a:pt x="34335" y="18009"/>
                  </a:lnTo>
                  <a:lnTo>
                    <a:pt x="34635" y="18609"/>
                  </a:lnTo>
                  <a:lnTo>
                    <a:pt x="34875" y="19149"/>
                  </a:lnTo>
                  <a:lnTo>
                    <a:pt x="35175" y="19509"/>
                  </a:lnTo>
                  <a:lnTo>
                    <a:pt x="35415" y="19809"/>
                  </a:lnTo>
                  <a:lnTo>
                    <a:pt x="35415" y="19809"/>
                  </a:lnTo>
                  <a:lnTo>
                    <a:pt x="35115" y="19629"/>
                  </a:lnTo>
                  <a:lnTo>
                    <a:pt x="34755" y="19269"/>
                  </a:lnTo>
                  <a:lnTo>
                    <a:pt x="34335" y="18789"/>
                  </a:lnTo>
                  <a:lnTo>
                    <a:pt x="33675" y="17769"/>
                  </a:lnTo>
                  <a:lnTo>
                    <a:pt x="33434" y="17468"/>
                  </a:lnTo>
                  <a:lnTo>
                    <a:pt x="33554" y="17949"/>
                  </a:lnTo>
                  <a:lnTo>
                    <a:pt x="33735" y="18489"/>
                  </a:lnTo>
                  <a:lnTo>
                    <a:pt x="33975" y="19029"/>
                  </a:lnTo>
                  <a:lnTo>
                    <a:pt x="34215" y="19449"/>
                  </a:lnTo>
                  <a:lnTo>
                    <a:pt x="34455" y="19689"/>
                  </a:lnTo>
                  <a:lnTo>
                    <a:pt x="34515" y="19809"/>
                  </a:lnTo>
                  <a:lnTo>
                    <a:pt x="34395" y="19689"/>
                  </a:lnTo>
                  <a:lnTo>
                    <a:pt x="34155" y="19509"/>
                  </a:lnTo>
                  <a:lnTo>
                    <a:pt x="33795" y="19149"/>
                  </a:lnTo>
                  <a:lnTo>
                    <a:pt x="33434" y="18669"/>
                  </a:lnTo>
                  <a:lnTo>
                    <a:pt x="33134" y="18129"/>
                  </a:lnTo>
                  <a:lnTo>
                    <a:pt x="32894" y="17588"/>
                  </a:lnTo>
                  <a:lnTo>
                    <a:pt x="32654" y="16988"/>
                  </a:lnTo>
                  <a:lnTo>
                    <a:pt x="32594" y="16628"/>
                  </a:lnTo>
                  <a:lnTo>
                    <a:pt x="32534" y="16688"/>
                  </a:lnTo>
                  <a:lnTo>
                    <a:pt x="32534" y="16928"/>
                  </a:lnTo>
                  <a:lnTo>
                    <a:pt x="32534" y="17528"/>
                  </a:lnTo>
                  <a:lnTo>
                    <a:pt x="32534" y="18069"/>
                  </a:lnTo>
                  <a:lnTo>
                    <a:pt x="32654" y="18609"/>
                  </a:lnTo>
                  <a:lnTo>
                    <a:pt x="32774" y="19149"/>
                  </a:lnTo>
                  <a:lnTo>
                    <a:pt x="32894" y="19569"/>
                  </a:lnTo>
                  <a:lnTo>
                    <a:pt x="33014" y="19930"/>
                  </a:lnTo>
                  <a:lnTo>
                    <a:pt x="32834" y="19629"/>
                  </a:lnTo>
                  <a:lnTo>
                    <a:pt x="32534" y="19209"/>
                  </a:lnTo>
                  <a:lnTo>
                    <a:pt x="32294" y="18729"/>
                  </a:lnTo>
                  <a:lnTo>
                    <a:pt x="32114" y="18189"/>
                  </a:lnTo>
                  <a:lnTo>
                    <a:pt x="31994" y="17709"/>
                  </a:lnTo>
                  <a:lnTo>
                    <a:pt x="32114" y="18369"/>
                  </a:lnTo>
                  <a:lnTo>
                    <a:pt x="32174" y="18789"/>
                  </a:lnTo>
                  <a:lnTo>
                    <a:pt x="32294" y="19149"/>
                  </a:lnTo>
                  <a:lnTo>
                    <a:pt x="32594" y="19689"/>
                  </a:lnTo>
                  <a:lnTo>
                    <a:pt x="32894" y="20170"/>
                  </a:lnTo>
                  <a:lnTo>
                    <a:pt x="33194" y="20410"/>
                  </a:lnTo>
                  <a:lnTo>
                    <a:pt x="33314" y="20470"/>
                  </a:lnTo>
                  <a:lnTo>
                    <a:pt x="33134" y="20410"/>
                  </a:lnTo>
                  <a:lnTo>
                    <a:pt x="32834" y="20230"/>
                  </a:lnTo>
                  <a:lnTo>
                    <a:pt x="32414" y="19869"/>
                  </a:lnTo>
                  <a:lnTo>
                    <a:pt x="31994" y="19329"/>
                  </a:lnTo>
                  <a:lnTo>
                    <a:pt x="31694" y="18669"/>
                  </a:lnTo>
                  <a:lnTo>
                    <a:pt x="31454" y="18069"/>
                  </a:lnTo>
                  <a:lnTo>
                    <a:pt x="31394" y="17829"/>
                  </a:lnTo>
                  <a:lnTo>
                    <a:pt x="31394" y="18009"/>
                  </a:lnTo>
                  <a:lnTo>
                    <a:pt x="31394" y="18249"/>
                  </a:lnTo>
                  <a:lnTo>
                    <a:pt x="31394" y="18489"/>
                  </a:lnTo>
                  <a:lnTo>
                    <a:pt x="31454" y="19029"/>
                  </a:lnTo>
                  <a:lnTo>
                    <a:pt x="31634" y="19629"/>
                  </a:lnTo>
                  <a:lnTo>
                    <a:pt x="31814" y="20170"/>
                  </a:lnTo>
                  <a:lnTo>
                    <a:pt x="32054" y="20590"/>
                  </a:lnTo>
                  <a:lnTo>
                    <a:pt x="32294" y="20890"/>
                  </a:lnTo>
                  <a:lnTo>
                    <a:pt x="32354" y="21010"/>
                  </a:lnTo>
                  <a:lnTo>
                    <a:pt x="32294" y="20950"/>
                  </a:lnTo>
                  <a:lnTo>
                    <a:pt x="31994" y="20650"/>
                  </a:lnTo>
                  <a:lnTo>
                    <a:pt x="31634" y="20290"/>
                  </a:lnTo>
                  <a:lnTo>
                    <a:pt x="31334" y="19749"/>
                  </a:lnTo>
                  <a:lnTo>
                    <a:pt x="31033" y="19149"/>
                  </a:lnTo>
                  <a:lnTo>
                    <a:pt x="30853" y="18549"/>
                  </a:lnTo>
                  <a:lnTo>
                    <a:pt x="30793" y="18309"/>
                  </a:lnTo>
                  <a:lnTo>
                    <a:pt x="30793" y="18069"/>
                  </a:lnTo>
                  <a:lnTo>
                    <a:pt x="30733" y="18489"/>
                  </a:lnTo>
                  <a:lnTo>
                    <a:pt x="30793" y="18909"/>
                  </a:lnTo>
                  <a:lnTo>
                    <a:pt x="30913" y="19749"/>
                  </a:lnTo>
                  <a:lnTo>
                    <a:pt x="30973" y="20170"/>
                  </a:lnTo>
                  <a:lnTo>
                    <a:pt x="30793" y="19809"/>
                  </a:lnTo>
                  <a:lnTo>
                    <a:pt x="30433" y="19029"/>
                  </a:lnTo>
                  <a:lnTo>
                    <a:pt x="30313" y="18549"/>
                  </a:lnTo>
                  <a:lnTo>
                    <a:pt x="30193" y="18129"/>
                  </a:lnTo>
                  <a:lnTo>
                    <a:pt x="30133" y="18369"/>
                  </a:lnTo>
                  <a:lnTo>
                    <a:pt x="30013" y="18729"/>
                  </a:lnTo>
                  <a:lnTo>
                    <a:pt x="29953" y="19149"/>
                  </a:lnTo>
                  <a:lnTo>
                    <a:pt x="29953" y="19569"/>
                  </a:lnTo>
                  <a:lnTo>
                    <a:pt x="29953" y="19930"/>
                  </a:lnTo>
                  <a:lnTo>
                    <a:pt x="29953" y="20170"/>
                  </a:lnTo>
                  <a:lnTo>
                    <a:pt x="29833" y="19930"/>
                  </a:lnTo>
                  <a:lnTo>
                    <a:pt x="29713" y="19569"/>
                  </a:lnTo>
                  <a:lnTo>
                    <a:pt x="29653" y="19149"/>
                  </a:lnTo>
                  <a:lnTo>
                    <a:pt x="29593" y="18969"/>
                  </a:lnTo>
                  <a:lnTo>
                    <a:pt x="29473" y="19269"/>
                  </a:lnTo>
                  <a:lnTo>
                    <a:pt x="29353" y="19749"/>
                  </a:lnTo>
                  <a:lnTo>
                    <a:pt x="29233" y="20290"/>
                  </a:lnTo>
                  <a:lnTo>
                    <a:pt x="29233" y="20830"/>
                  </a:lnTo>
                  <a:lnTo>
                    <a:pt x="29233" y="21310"/>
                  </a:lnTo>
                  <a:lnTo>
                    <a:pt x="29233" y="21610"/>
                  </a:lnTo>
                  <a:lnTo>
                    <a:pt x="29113" y="21310"/>
                  </a:lnTo>
                  <a:lnTo>
                    <a:pt x="28993" y="20830"/>
                  </a:lnTo>
                  <a:lnTo>
                    <a:pt x="28932" y="20290"/>
                  </a:lnTo>
                  <a:lnTo>
                    <a:pt x="28872" y="19689"/>
                  </a:lnTo>
                  <a:lnTo>
                    <a:pt x="28932" y="19149"/>
                  </a:lnTo>
                  <a:lnTo>
                    <a:pt x="28993" y="18729"/>
                  </a:lnTo>
                  <a:lnTo>
                    <a:pt x="29113" y="18489"/>
                  </a:lnTo>
                  <a:lnTo>
                    <a:pt x="29233" y="18129"/>
                  </a:lnTo>
                  <a:lnTo>
                    <a:pt x="29233" y="18069"/>
                  </a:lnTo>
                  <a:lnTo>
                    <a:pt x="28872" y="18309"/>
                  </a:lnTo>
                  <a:lnTo>
                    <a:pt x="28512" y="18609"/>
                  </a:lnTo>
                  <a:lnTo>
                    <a:pt x="28152" y="18969"/>
                  </a:lnTo>
                  <a:lnTo>
                    <a:pt x="27792" y="19329"/>
                  </a:lnTo>
                  <a:lnTo>
                    <a:pt x="27552" y="19689"/>
                  </a:lnTo>
                  <a:lnTo>
                    <a:pt x="27372" y="19930"/>
                  </a:lnTo>
                  <a:lnTo>
                    <a:pt x="27372" y="19930"/>
                  </a:lnTo>
                  <a:lnTo>
                    <a:pt x="27432" y="19629"/>
                  </a:lnTo>
                  <a:lnTo>
                    <a:pt x="27612" y="19209"/>
                  </a:lnTo>
                  <a:lnTo>
                    <a:pt x="27852" y="18729"/>
                  </a:lnTo>
                  <a:lnTo>
                    <a:pt x="28212" y="18309"/>
                  </a:lnTo>
                  <a:lnTo>
                    <a:pt x="28512" y="17889"/>
                  </a:lnTo>
                  <a:lnTo>
                    <a:pt x="28632" y="17769"/>
                  </a:lnTo>
                  <a:lnTo>
                    <a:pt x="28272" y="17889"/>
                  </a:lnTo>
                  <a:lnTo>
                    <a:pt x="27972" y="18069"/>
                  </a:lnTo>
                  <a:lnTo>
                    <a:pt x="27792" y="18189"/>
                  </a:lnTo>
                  <a:lnTo>
                    <a:pt x="27912" y="18009"/>
                  </a:lnTo>
                  <a:lnTo>
                    <a:pt x="28152" y="17709"/>
                  </a:lnTo>
                  <a:lnTo>
                    <a:pt x="28452" y="17468"/>
                  </a:lnTo>
                  <a:lnTo>
                    <a:pt x="29113" y="17048"/>
                  </a:lnTo>
                  <a:lnTo>
                    <a:pt x="29593" y="16868"/>
                  </a:lnTo>
                  <a:lnTo>
                    <a:pt x="29713" y="16868"/>
                  </a:lnTo>
                  <a:lnTo>
                    <a:pt x="29713" y="16808"/>
                  </a:lnTo>
                  <a:lnTo>
                    <a:pt x="29473" y="16808"/>
                  </a:lnTo>
                  <a:lnTo>
                    <a:pt x="28872" y="16928"/>
                  </a:lnTo>
                  <a:lnTo>
                    <a:pt x="28572" y="16988"/>
                  </a:lnTo>
                  <a:lnTo>
                    <a:pt x="28332" y="17108"/>
                  </a:lnTo>
                  <a:lnTo>
                    <a:pt x="28212" y="17228"/>
                  </a:lnTo>
                  <a:lnTo>
                    <a:pt x="28152" y="17228"/>
                  </a:lnTo>
                  <a:lnTo>
                    <a:pt x="28152" y="17168"/>
                  </a:lnTo>
                  <a:lnTo>
                    <a:pt x="28272" y="16988"/>
                  </a:lnTo>
                  <a:lnTo>
                    <a:pt x="28452" y="16808"/>
                  </a:lnTo>
                  <a:lnTo>
                    <a:pt x="28752" y="16628"/>
                  </a:lnTo>
                  <a:lnTo>
                    <a:pt x="29293" y="16268"/>
                  </a:lnTo>
                  <a:lnTo>
                    <a:pt x="29713" y="16148"/>
                  </a:lnTo>
                  <a:lnTo>
                    <a:pt x="29833" y="16148"/>
                  </a:lnTo>
                  <a:lnTo>
                    <a:pt x="29353" y="16028"/>
                  </a:lnTo>
                  <a:lnTo>
                    <a:pt x="29053" y="15968"/>
                  </a:lnTo>
                  <a:lnTo>
                    <a:pt x="28812" y="15968"/>
                  </a:lnTo>
                  <a:lnTo>
                    <a:pt x="28632" y="16028"/>
                  </a:lnTo>
                  <a:lnTo>
                    <a:pt x="28572" y="16088"/>
                  </a:lnTo>
                  <a:lnTo>
                    <a:pt x="28572" y="16028"/>
                  </a:lnTo>
                  <a:lnTo>
                    <a:pt x="28752" y="15908"/>
                  </a:lnTo>
                  <a:lnTo>
                    <a:pt x="29053" y="15788"/>
                  </a:lnTo>
                  <a:lnTo>
                    <a:pt x="29353" y="15668"/>
                  </a:lnTo>
                  <a:lnTo>
                    <a:pt x="29593" y="15668"/>
                  </a:lnTo>
                  <a:lnTo>
                    <a:pt x="29053" y="15608"/>
                  </a:lnTo>
                  <a:lnTo>
                    <a:pt x="28272" y="15608"/>
                  </a:lnTo>
                  <a:lnTo>
                    <a:pt x="27972" y="15668"/>
                  </a:lnTo>
                  <a:lnTo>
                    <a:pt x="27912" y="15668"/>
                  </a:lnTo>
                  <a:lnTo>
                    <a:pt x="27972" y="15608"/>
                  </a:lnTo>
                  <a:lnTo>
                    <a:pt x="28212" y="15488"/>
                  </a:lnTo>
                  <a:lnTo>
                    <a:pt x="28632" y="15368"/>
                  </a:lnTo>
                  <a:lnTo>
                    <a:pt x="29053" y="15247"/>
                  </a:lnTo>
                  <a:lnTo>
                    <a:pt x="29773" y="15187"/>
                  </a:lnTo>
                  <a:lnTo>
                    <a:pt x="30313" y="15187"/>
                  </a:lnTo>
                  <a:lnTo>
                    <a:pt x="30073" y="15067"/>
                  </a:lnTo>
                  <a:lnTo>
                    <a:pt x="29233" y="14707"/>
                  </a:lnTo>
                  <a:lnTo>
                    <a:pt x="30133" y="14767"/>
                  </a:lnTo>
                  <a:lnTo>
                    <a:pt x="30793" y="14767"/>
                  </a:lnTo>
                  <a:lnTo>
                    <a:pt x="31213" y="14887"/>
                  </a:lnTo>
                  <a:lnTo>
                    <a:pt x="31273" y="14887"/>
                  </a:lnTo>
                  <a:lnTo>
                    <a:pt x="31334" y="14827"/>
                  </a:lnTo>
                  <a:lnTo>
                    <a:pt x="31093" y="14767"/>
                  </a:lnTo>
                  <a:lnTo>
                    <a:pt x="30733" y="14587"/>
                  </a:lnTo>
                  <a:lnTo>
                    <a:pt x="30313" y="14527"/>
                  </a:lnTo>
                  <a:lnTo>
                    <a:pt x="29593" y="14407"/>
                  </a:lnTo>
                  <a:lnTo>
                    <a:pt x="29233" y="14407"/>
                  </a:lnTo>
                  <a:lnTo>
                    <a:pt x="29593" y="14287"/>
                  </a:lnTo>
                  <a:lnTo>
                    <a:pt x="29953" y="14227"/>
                  </a:lnTo>
                  <a:lnTo>
                    <a:pt x="30373" y="14167"/>
                  </a:lnTo>
                  <a:lnTo>
                    <a:pt x="30793" y="14167"/>
                  </a:lnTo>
                  <a:lnTo>
                    <a:pt x="31273" y="14227"/>
                  </a:lnTo>
                  <a:lnTo>
                    <a:pt x="31514" y="14287"/>
                  </a:lnTo>
                  <a:lnTo>
                    <a:pt x="31514" y="14227"/>
                  </a:lnTo>
                  <a:lnTo>
                    <a:pt x="31574" y="14167"/>
                  </a:lnTo>
                  <a:lnTo>
                    <a:pt x="31334" y="14047"/>
                  </a:lnTo>
                  <a:lnTo>
                    <a:pt x="30733" y="13747"/>
                  </a:lnTo>
                  <a:lnTo>
                    <a:pt x="30313" y="13567"/>
                  </a:lnTo>
                  <a:lnTo>
                    <a:pt x="30793" y="13567"/>
                  </a:lnTo>
                  <a:lnTo>
                    <a:pt x="31454" y="13687"/>
                  </a:lnTo>
                  <a:lnTo>
                    <a:pt x="32054" y="13807"/>
                  </a:lnTo>
                  <a:lnTo>
                    <a:pt x="31754" y="13627"/>
                  </a:lnTo>
                  <a:lnTo>
                    <a:pt x="31574" y="13507"/>
                  </a:lnTo>
                  <a:lnTo>
                    <a:pt x="31814" y="13507"/>
                  </a:lnTo>
                  <a:lnTo>
                    <a:pt x="32234" y="13567"/>
                  </a:lnTo>
                  <a:lnTo>
                    <a:pt x="32354" y="13627"/>
                  </a:lnTo>
                  <a:lnTo>
                    <a:pt x="32774" y="13387"/>
                  </a:lnTo>
                  <a:lnTo>
                    <a:pt x="33314" y="13207"/>
                  </a:lnTo>
                  <a:lnTo>
                    <a:pt x="32834" y="13147"/>
                  </a:lnTo>
                  <a:lnTo>
                    <a:pt x="32474" y="13147"/>
                  </a:lnTo>
                  <a:lnTo>
                    <a:pt x="32114" y="13207"/>
                  </a:lnTo>
                  <a:lnTo>
                    <a:pt x="31994" y="13267"/>
                  </a:lnTo>
                  <a:lnTo>
                    <a:pt x="31994" y="13267"/>
                  </a:lnTo>
                  <a:lnTo>
                    <a:pt x="32114" y="13147"/>
                  </a:lnTo>
                  <a:lnTo>
                    <a:pt x="32474" y="13027"/>
                  </a:lnTo>
                  <a:lnTo>
                    <a:pt x="33014" y="12967"/>
                  </a:lnTo>
                  <a:lnTo>
                    <a:pt x="33675" y="12906"/>
                  </a:lnTo>
                  <a:lnTo>
                    <a:pt x="34635" y="12967"/>
                  </a:lnTo>
                  <a:lnTo>
                    <a:pt x="35355" y="13027"/>
                  </a:lnTo>
                  <a:lnTo>
                    <a:pt x="34455" y="12666"/>
                  </a:lnTo>
                  <a:lnTo>
                    <a:pt x="33855" y="12546"/>
                  </a:lnTo>
                  <a:lnTo>
                    <a:pt x="33374" y="12426"/>
                  </a:lnTo>
                  <a:lnTo>
                    <a:pt x="33014" y="12366"/>
                  </a:lnTo>
                  <a:lnTo>
                    <a:pt x="32894" y="12366"/>
                  </a:lnTo>
                  <a:lnTo>
                    <a:pt x="33014" y="12306"/>
                  </a:lnTo>
                  <a:lnTo>
                    <a:pt x="33915" y="12306"/>
                  </a:lnTo>
                  <a:lnTo>
                    <a:pt x="34515" y="12366"/>
                  </a:lnTo>
                  <a:lnTo>
                    <a:pt x="35355" y="12486"/>
                  </a:lnTo>
                  <a:lnTo>
                    <a:pt x="36076" y="12666"/>
                  </a:lnTo>
                  <a:lnTo>
                    <a:pt x="36016" y="12606"/>
                  </a:lnTo>
                  <a:lnTo>
                    <a:pt x="35775" y="12426"/>
                  </a:lnTo>
                  <a:lnTo>
                    <a:pt x="36016" y="12486"/>
                  </a:lnTo>
                  <a:lnTo>
                    <a:pt x="36676" y="12666"/>
                  </a:lnTo>
                  <a:lnTo>
                    <a:pt x="36856" y="12726"/>
                  </a:lnTo>
                  <a:lnTo>
                    <a:pt x="36736" y="12606"/>
                  </a:lnTo>
                  <a:lnTo>
                    <a:pt x="36556" y="12546"/>
                  </a:lnTo>
                  <a:lnTo>
                    <a:pt x="36496" y="12486"/>
                  </a:lnTo>
                  <a:lnTo>
                    <a:pt x="36556" y="12486"/>
                  </a:lnTo>
                  <a:lnTo>
                    <a:pt x="36736" y="12546"/>
                  </a:lnTo>
                  <a:lnTo>
                    <a:pt x="37336" y="12726"/>
                  </a:lnTo>
                  <a:lnTo>
                    <a:pt x="37696" y="12846"/>
                  </a:lnTo>
                  <a:lnTo>
                    <a:pt x="37576" y="12726"/>
                  </a:lnTo>
                  <a:lnTo>
                    <a:pt x="37576" y="12726"/>
                  </a:lnTo>
                  <a:lnTo>
                    <a:pt x="38236" y="13027"/>
                  </a:lnTo>
                  <a:lnTo>
                    <a:pt x="38837" y="13147"/>
                  </a:lnTo>
                  <a:lnTo>
                    <a:pt x="38777" y="13027"/>
                  </a:lnTo>
                  <a:lnTo>
                    <a:pt x="38657" y="12906"/>
                  </a:lnTo>
                  <a:lnTo>
                    <a:pt x="38597" y="12846"/>
                  </a:lnTo>
                  <a:lnTo>
                    <a:pt x="38657" y="12846"/>
                  </a:lnTo>
                  <a:lnTo>
                    <a:pt x="38837" y="12967"/>
                  </a:lnTo>
                  <a:lnTo>
                    <a:pt x="39377" y="13207"/>
                  </a:lnTo>
                  <a:lnTo>
                    <a:pt x="39437" y="13267"/>
                  </a:lnTo>
                  <a:lnTo>
                    <a:pt x="39497" y="13267"/>
                  </a:lnTo>
                  <a:lnTo>
                    <a:pt x="39197" y="12906"/>
                  </a:lnTo>
                  <a:lnTo>
                    <a:pt x="39677" y="13207"/>
                  </a:lnTo>
                  <a:lnTo>
                    <a:pt x="39857" y="13207"/>
                  </a:lnTo>
                  <a:lnTo>
                    <a:pt x="40037" y="13267"/>
                  </a:lnTo>
                  <a:lnTo>
                    <a:pt x="40517" y="13507"/>
                  </a:lnTo>
                  <a:lnTo>
                    <a:pt x="40998" y="13807"/>
                  </a:lnTo>
                  <a:lnTo>
                    <a:pt x="41118" y="13927"/>
                  </a:lnTo>
                  <a:lnTo>
                    <a:pt x="41418" y="14047"/>
                  </a:lnTo>
                  <a:lnTo>
                    <a:pt x="41418" y="14047"/>
                  </a:lnTo>
                  <a:lnTo>
                    <a:pt x="41058" y="13747"/>
                  </a:lnTo>
                  <a:lnTo>
                    <a:pt x="40818" y="13567"/>
                  </a:lnTo>
                  <a:lnTo>
                    <a:pt x="40698" y="13447"/>
                  </a:lnTo>
                  <a:lnTo>
                    <a:pt x="40818" y="13507"/>
                  </a:lnTo>
                  <a:lnTo>
                    <a:pt x="41118" y="13627"/>
                  </a:lnTo>
                  <a:lnTo>
                    <a:pt x="41478" y="13867"/>
                  </a:lnTo>
                  <a:lnTo>
                    <a:pt x="41958" y="14167"/>
                  </a:lnTo>
                  <a:lnTo>
                    <a:pt x="42678" y="14707"/>
                  </a:lnTo>
                  <a:lnTo>
                    <a:pt x="42798" y="14767"/>
                  </a:lnTo>
                  <a:lnTo>
                    <a:pt x="43219" y="15127"/>
                  </a:lnTo>
                  <a:lnTo>
                    <a:pt x="43219" y="15127"/>
                  </a:lnTo>
                  <a:lnTo>
                    <a:pt x="42979" y="14827"/>
                  </a:lnTo>
                  <a:lnTo>
                    <a:pt x="42438" y="14287"/>
                  </a:lnTo>
                  <a:lnTo>
                    <a:pt x="41898" y="13807"/>
                  </a:lnTo>
                  <a:lnTo>
                    <a:pt x="41538" y="13507"/>
                  </a:lnTo>
                  <a:lnTo>
                    <a:pt x="41538" y="13507"/>
                  </a:lnTo>
                  <a:lnTo>
                    <a:pt x="41958" y="13747"/>
                  </a:lnTo>
                  <a:lnTo>
                    <a:pt x="42558" y="14107"/>
                  </a:lnTo>
                  <a:lnTo>
                    <a:pt x="43219" y="14587"/>
                  </a:lnTo>
                  <a:lnTo>
                    <a:pt x="43879" y="15187"/>
                  </a:lnTo>
                  <a:lnTo>
                    <a:pt x="44359" y="15788"/>
                  </a:lnTo>
                  <a:lnTo>
                    <a:pt x="44599" y="16088"/>
                  </a:lnTo>
                  <a:lnTo>
                    <a:pt x="44779" y="16328"/>
                  </a:lnTo>
                  <a:lnTo>
                    <a:pt x="44899" y="16568"/>
                  </a:lnTo>
                  <a:lnTo>
                    <a:pt x="44899" y="16568"/>
                  </a:lnTo>
                  <a:lnTo>
                    <a:pt x="44839" y="16268"/>
                  </a:lnTo>
                  <a:lnTo>
                    <a:pt x="44659" y="15488"/>
                  </a:lnTo>
                  <a:lnTo>
                    <a:pt x="44539" y="15127"/>
                  </a:lnTo>
                  <a:lnTo>
                    <a:pt x="44539" y="15127"/>
                  </a:lnTo>
                  <a:lnTo>
                    <a:pt x="44719" y="15428"/>
                  </a:lnTo>
                  <a:lnTo>
                    <a:pt x="45139" y="16148"/>
                  </a:lnTo>
                  <a:lnTo>
                    <a:pt x="45380" y="16508"/>
                  </a:lnTo>
                  <a:lnTo>
                    <a:pt x="45380" y="16328"/>
                  </a:lnTo>
                  <a:lnTo>
                    <a:pt x="45259" y="16028"/>
                  </a:lnTo>
                  <a:lnTo>
                    <a:pt x="45320" y="16088"/>
                  </a:lnTo>
                  <a:lnTo>
                    <a:pt x="45320" y="16088"/>
                  </a:lnTo>
                  <a:lnTo>
                    <a:pt x="45259" y="15908"/>
                  </a:lnTo>
                  <a:lnTo>
                    <a:pt x="45199" y="15788"/>
                  </a:lnTo>
                  <a:lnTo>
                    <a:pt x="45199" y="15788"/>
                  </a:lnTo>
                  <a:lnTo>
                    <a:pt x="45259" y="15848"/>
                  </a:lnTo>
                  <a:lnTo>
                    <a:pt x="45380" y="16028"/>
                  </a:lnTo>
                  <a:lnTo>
                    <a:pt x="45440" y="15968"/>
                  </a:lnTo>
                  <a:lnTo>
                    <a:pt x="45500" y="15428"/>
                  </a:lnTo>
                  <a:lnTo>
                    <a:pt x="45680" y="14827"/>
                  </a:lnTo>
                  <a:lnTo>
                    <a:pt x="45920" y="14287"/>
                  </a:lnTo>
                  <a:lnTo>
                    <a:pt x="46220" y="13867"/>
                  </a:lnTo>
                  <a:lnTo>
                    <a:pt x="46400" y="13627"/>
                  </a:lnTo>
                  <a:lnTo>
                    <a:pt x="46520" y="13567"/>
                  </a:lnTo>
                  <a:lnTo>
                    <a:pt x="46460" y="13627"/>
                  </a:lnTo>
                  <a:lnTo>
                    <a:pt x="46280" y="13927"/>
                  </a:lnTo>
                  <a:lnTo>
                    <a:pt x="46040" y="14347"/>
                  </a:lnTo>
                  <a:lnTo>
                    <a:pt x="45920" y="14887"/>
                  </a:lnTo>
                  <a:lnTo>
                    <a:pt x="45800" y="15308"/>
                  </a:lnTo>
                  <a:lnTo>
                    <a:pt x="45800" y="15728"/>
                  </a:lnTo>
                  <a:lnTo>
                    <a:pt x="45800" y="16028"/>
                  </a:lnTo>
                  <a:lnTo>
                    <a:pt x="45860" y="15668"/>
                  </a:lnTo>
                  <a:lnTo>
                    <a:pt x="46040" y="15187"/>
                  </a:lnTo>
                  <a:lnTo>
                    <a:pt x="46400" y="14467"/>
                  </a:lnTo>
                  <a:lnTo>
                    <a:pt x="46640" y="13987"/>
                  </a:lnTo>
                  <a:lnTo>
                    <a:pt x="46700" y="13747"/>
                  </a:lnTo>
                  <a:lnTo>
                    <a:pt x="46940" y="12967"/>
                  </a:lnTo>
                  <a:lnTo>
                    <a:pt x="47060" y="12666"/>
                  </a:lnTo>
                  <a:lnTo>
                    <a:pt x="46940" y="13387"/>
                  </a:lnTo>
                  <a:lnTo>
                    <a:pt x="46940" y="13387"/>
                  </a:lnTo>
                  <a:lnTo>
                    <a:pt x="47000" y="13267"/>
                  </a:lnTo>
                  <a:lnTo>
                    <a:pt x="47300" y="12486"/>
                  </a:lnTo>
                  <a:lnTo>
                    <a:pt x="47480" y="12126"/>
                  </a:lnTo>
                  <a:lnTo>
                    <a:pt x="47360" y="12486"/>
                  </a:lnTo>
                  <a:lnTo>
                    <a:pt x="47240" y="13327"/>
                  </a:lnTo>
                  <a:lnTo>
                    <a:pt x="47160" y="13807"/>
                  </a:lnTo>
                  <a:lnTo>
                    <a:pt x="47240" y="13447"/>
                  </a:lnTo>
                  <a:lnTo>
                    <a:pt x="47420" y="12906"/>
                  </a:lnTo>
                  <a:lnTo>
                    <a:pt x="47661" y="12306"/>
                  </a:lnTo>
                  <a:lnTo>
                    <a:pt x="47901" y="11766"/>
                  </a:lnTo>
                  <a:lnTo>
                    <a:pt x="48201" y="11346"/>
                  </a:lnTo>
                  <a:lnTo>
                    <a:pt x="48381" y="11106"/>
                  </a:lnTo>
                  <a:lnTo>
                    <a:pt x="48501" y="10986"/>
                  </a:lnTo>
                  <a:lnTo>
                    <a:pt x="48441" y="11106"/>
                  </a:lnTo>
                  <a:lnTo>
                    <a:pt x="48261" y="11406"/>
                  </a:lnTo>
                  <a:lnTo>
                    <a:pt x="48021" y="11826"/>
                  </a:lnTo>
                  <a:lnTo>
                    <a:pt x="47841" y="12366"/>
                  </a:lnTo>
                  <a:lnTo>
                    <a:pt x="47781" y="12726"/>
                  </a:lnTo>
                  <a:lnTo>
                    <a:pt x="48021" y="12246"/>
                  </a:lnTo>
                  <a:lnTo>
                    <a:pt x="48321" y="11766"/>
                  </a:lnTo>
                  <a:lnTo>
                    <a:pt x="48561" y="11406"/>
                  </a:lnTo>
                  <a:lnTo>
                    <a:pt x="48621" y="11346"/>
                  </a:lnTo>
                  <a:lnTo>
                    <a:pt x="48681" y="11226"/>
                  </a:lnTo>
                  <a:lnTo>
                    <a:pt x="48801" y="11046"/>
                  </a:lnTo>
                  <a:lnTo>
                    <a:pt x="48741" y="11166"/>
                  </a:lnTo>
                  <a:lnTo>
                    <a:pt x="48801" y="11166"/>
                  </a:lnTo>
                  <a:lnTo>
                    <a:pt x="48741" y="11286"/>
                  </a:lnTo>
                  <a:lnTo>
                    <a:pt x="48681" y="11706"/>
                  </a:lnTo>
                  <a:lnTo>
                    <a:pt x="48921" y="11286"/>
                  </a:lnTo>
                  <a:lnTo>
                    <a:pt x="48981" y="11226"/>
                  </a:lnTo>
                  <a:lnTo>
                    <a:pt x="48981" y="11106"/>
                  </a:lnTo>
                  <a:lnTo>
                    <a:pt x="49221" y="10626"/>
                  </a:lnTo>
                  <a:lnTo>
                    <a:pt x="49461" y="10145"/>
                  </a:lnTo>
                  <a:lnTo>
                    <a:pt x="49821" y="9725"/>
                  </a:lnTo>
                  <a:lnTo>
                    <a:pt x="50182" y="9365"/>
                  </a:lnTo>
                  <a:lnTo>
                    <a:pt x="50422" y="9185"/>
                  </a:lnTo>
                  <a:lnTo>
                    <a:pt x="50542" y="9125"/>
                  </a:lnTo>
                  <a:lnTo>
                    <a:pt x="50422" y="9245"/>
                  </a:lnTo>
                  <a:lnTo>
                    <a:pt x="50242" y="9425"/>
                  </a:lnTo>
                  <a:lnTo>
                    <a:pt x="49941" y="9785"/>
                  </a:lnTo>
                  <a:lnTo>
                    <a:pt x="49641" y="10265"/>
                  </a:lnTo>
                  <a:lnTo>
                    <a:pt x="49461" y="10746"/>
                  </a:lnTo>
                  <a:lnTo>
                    <a:pt x="49341" y="11226"/>
                  </a:lnTo>
                  <a:lnTo>
                    <a:pt x="49281" y="11586"/>
                  </a:lnTo>
                  <a:lnTo>
                    <a:pt x="49401" y="11466"/>
                  </a:lnTo>
                  <a:lnTo>
                    <a:pt x="49641" y="11106"/>
                  </a:lnTo>
                  <a:lnTo>
                    <a:pt x="49821" y="10626"/>
                  </a:lnTo>
                  <a:lnTo>
                    <a:pt x="50002" y="10265"/>
                  </a:lnTo>
                  <a:lnTo>
                    <a:pt x="50242" y="9845"/>
                  </a:lnTo>
                  <a:lnTo>
                    <a:pt x="50722" y="9185"/>
                  </a:lnTo>
                  <a:lnTo>
                    <a:pt x="50962" y="8885"/>
                  </a:lnTo>
                  <a:lnTo>
                    <a:pt x="50782" y="9185"/>
                  </a:lnTo>
                  <a:lnTo>
                    <a:pt x="50422" y="9965"/>
                  </a:lnTo>
                  <a:lnTo>
                    <a:pt x="50182" y="10505"/>
                  </a:lnTo>
                  <a:lnTo>
                    <a:pt x="50242" y="10505"/>
                  </a:lnTo>
                  <a:lnTo>
                    <a:pt x="50302" y="10445"/>
                  </a:lnTo>
                  <a:lnTo>
                    <a:pt x="50362" y="10265"/>
                  </a:lnTo>
                  <a:lnTo>
                    <a:pt x="50602" y="9785"/>
                  </a:lnTo>
                  <a:lnTo>
                    <a:pt x="50842" y="9365"/>
                  </a:lnTo>
                  <a:lnTo>
                    <a:pt x="51202" y="9005"/>
                  </a:lnTo>
                  <a:lnTo>
                    <a:pt x="51502" y="8645"/>
                  </a:lnTo>
                  <a:lnTo>
                    <a:pt x="51802" y="8345"/>
                  </a:lnTo>
                  <a:lnTo>
                    <a:pt x="52042" y="8164"/>
                  </a:lnTo>
                  <a:lnTo>
                    <a:pt x="52102" y="8164"/>
                  </a:lnTo>
                  <a:lnTo>
                    <a:pt x="52403" y="7924"/>
                  </a:lnTo>
                  <a:lnTo>
                    <a:pt x="52162" y="8285"/>
                  </a:lnTo>
                  <a:lnTo>
                    <a:pt x="51922" y="8645"/>
                  </a:lnTo>
                  <a:lnTo>
                    <a:pt x="51622" y="9245"/>
                  </a:lnTo>
                  <a:lnTo>
                    <a:pt x="51442" y="9725"/>
                  </a:lnTo>
                  <a:lnTo>
                    <a:pt x="51502" y="9725"/>
                  </a:lnTo>
                  <a:lnTo>
                    <a:pt x="51562" y="9665"/>
                  </a:lnTo>
                  <a:lnTo>
                    <a:pt x="52102" y="9065"/>
                  </a:lnTo>
                  <a:lnTo>
                    <a:pt x="52343" y="8885"/>
                  </a:lnTo>
                  <a:lnTo>
                    <a:pt x="52703" y="8465"/>
                  </a:lnTo>
                  <a:lnTo>
                    <a:pt x="53123" y="8044"/>
                  </a:lnTo>
                  <a:lnTo>
                    <a:pt x="53543" y="7744"/>
                  </a:lnTo>
                  <a:lnTo>
                    <a:pt x="53903" y="7564"/>
                  </a:lnTo>
                  <a:lnTo>
                    <a:pt x="54143" y="7384"/>
                  </a:lnTo>
                  <a:lnTo>
                    <a:pt x="54443" y="7084"/>
                  </a:lnTo>
                  <a:lnTo>
                    <a:pt x="54864" y="6784"/>
                  </a:lnTo>
                  <a:lnTo>
                    <a:pt x="55284" y="6544"/>
                  </a:lnTo>
                  <a:lnTo>
                    <a:pt x="55524" y="6424"/>
                  </a:lnTo>
                  <a:lnTo>
                    <a:pt x="55284" y="6604"/>
                  </a:lnTo>
                  <a:lnTo>
                    <a:pt x="54984" y="6904"/>
                  </a:lnTo>
                  <a:lnTo>
                    <a:pt x="54624" y="7264"/>
                  </a:lnTo>
                  <a:lnTo>
                    <a:pt x="54143" y="7864"/>
                  </a:lnTo>
                  <a:lnTo>
                    <a:pt x="54203" y="7864"/>
                  </a:lnTo>
                  <a:lnTo>
                    <a:pt x="54203" y="7804"/>
                  </a:lnTo>
                  <a:lnTo>
                    <a:pt x="54624" y="7444"/>
                  </a:lnTo>
                  <a:lnTo>
                    <a:pt x="55104" y="7084"/>
                  </a:lnTo>
                  <a:lnTo>
                    <a:pt x="55524" y="6844"/>
                  </a:lnTo>
                  <a:lnTo>
                    <a:pt x="55884" y="6664"/>
                  </a:lnTo>
                  <a:lnTo>
                    <a:pt x="55944" y="6604"/>
                  </a:lnTo>
                  <a:lnTo>
                    <a:pt x="56064" y="6544"/>
                  </a:lnTo>
                  <a:lnTo>
                    <a:pt x="54143" y="5343"/>
                  </a:lnTo>
                  <a:lnTo>
                    <a:pt x="52222" y="4263"/>
                  </a:lnTo>
                  <a:lnTo>
                    <a:pt x="50182" y="3242"/>
                  </a:lnTo>
                  <a:lnTo>
                    <a:pt x="48081" y="2402"/>
                  </a:lnTo>
                  <a:lnTo>
                    <a:pt x="46640" y="1862"/>
                  </a:lnTo>
                  <a:lnTo>
                    <a:pt x="45139" y="1442"/>
                  </a:lnTo>
                  <a:lnTo>
                    <a:pt x="43639" y="1021"/>
                  </a:lnTo>
                  <a:lnTo>
                    <a:pt x="42138" y="661"/>
                  </a:lnTo>
                  <a:lnTo>
                    <a:pt x="40577" y="421"/>
                  </a:lnTo>
                  <a:lnTo>
                    <a:pt x="39017" y="181"/>
                  </a:lnTo>
                  <a:lnTo>
                    <a:pt x="37396" y="61"/>
                  </a:lnTo>
                  <a:lnTo>
                    <a:pt x="35775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2"/>
            <p:cNvSpPr/>
            <p:nvPr/>
          </p:nvSpPr>
          <p:spPr>
            <a:xfrm>
              <a:off x="1079575" y="5220250"/>
              <a:ext cx="94550" cy="43550"/>
            </a:xfrm>
            <a:custGeom>
              <a:avLst/>
              <a:gdLst/>
              <a:ahLst/>
              <a:cxnLst/>
              <a:rect l="l" t="t" r="r" b="b"/>
              <a:pathLst>
                <a:path w="3782" h="1742" extrusionOk="0">
                  <a:moveTo>
                    <a:pt x="0" y="1"/>
                  </a:moveTo>
                  <a:lnTo>
                    <a:pt x="720" y="1741"/>
                  </a:lnTo>
                  <a:lnTo>
                    <a:pt x="3422" y="1741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2"/>
            <p:cNvSpPr/>
            <p:nvPr/>
          </p:nvSpPr>
          <p:spPr>
            <a:xfrm>
              <a:off x="1036050" y="4600475"/>
              <a:ext cx="253625" cy="106575"/>
            </a:xfrm>
            <a:custGeom>
              <a:avLst/>
              <a:gdLst/>
              <a:ahLst/>
              <a:cxnLst/>
              <a:rect l="l" t="t" r="r" b="b"/>
              <a:pathLst>
                <a:path w="10145" h="4263" extrusionOk="0">
                  <a:moveTo>
                    <a:pt x="7197" y="3896"/>
                  </a:moveTo>
                  <a:lnTo>
                    <a:pt x="7204" y="3903"/>
                  </a:lnTo>
                  <a:lnTo>
                    <a:pt x="7264" y="3903"/>
                  </a:lnTo>
                  <a:lnTo>
                    <a:pt x="7197" y="3896"/>
                  </a:lnTo>
                  <a:close/>
                  <a:moveTo>
                    <a:pt x="3062" y="1"/>
                  </a:moveTo>
                  <a:lnTo>
                    <a:pt x="2582" y="61"/>
                  </a:lnTo>
                  <a:lnTo>
                    <a:pt x="2161" y="121"/>
                  </a:lnTo>
                  <a:lnTo>
                    <a:pt x="1561" y="301"/>
                  </a:lnTo>
                  <a:lnTo>
                    <a:pt x="1021" y="541"/>
                  </a:lnTo>
                  <a:lnTo>
                    <a:pt x="961" y="601"/>
                  </a:lnTo>
                  <a:lnTo>
                    <a:pt x="421" y="2402"/>
                  </a:lnTo>
                  <a:lnTo>
                    <a:pt x="0" y="4263"/>
                  </a:lnTo>
                  <a:lnTo>
                    <a:pt x="60" y="4143"/>
                  </a:lnTo>
                  <a:lnTo>
                    <a:pt x="2942" y="4143"/>
                  </a:lnTo>
                  <a:lnTo>
                    <a:pt x="2642" y="3963"/>
                  </a:lnTo>
                  <a:lnTo>
                    <a:pt x="2461" y="3903"/>
                  </a:lnTo>
                  <a:lnTo>
                    <a:pt x="2341" y="3783"/>
                  </a:lnTo>
                  <a:lnTo>
                    <a:pt x="2281" y="3723"/>
                  </a:lnTo>
                  <a:lnTo>
                    <a:pt x="2401" y="3783"/>
                  </a:lnTo>
                  <a:lnTo>
                    <a:pt x="2522" y="3843"/>
                  </a:lnTo>
                  <a:lnTo>
                    <a:pt x="2702" y="3903"/>
                  </a:lnTo>
                  <a:lnTo>
                    <a:pt x="3002" y="3963"/>
                  </a:lnTo>
                  <a:lnTo>
                    <a:pt x="3362" y="4083"/>
                  </a:lnTo>
                  <a:lnTo>
                    <a:pt x="3782" y="4083"/>
                  </a:lnTo>
                  <a:lnTo>
                    <a:pt x="4082" y="4143"/>
                  </a:lnTo>
                  <a:lnTo>
                    <a:pt x="7144" y="4143"/>
                  </a:lnTo>
                  <a:lnTo>
                    <a:pt x="6663" y="3903"/>
                  </a:lnTo>
                  <a:lnTo>
                    <a:pt x="6423" y="3843"/>
                  </a:lnTo>
                  <a:lnTo>
                    <a:pt x="6663" y="3843"/>
                  </a:lnTo>
                  <a:lnTo>
                    <a:pt x="7197" y="3896"/>
                  </a:lnTo>
                  <a:lnTo>
                    <a:pt x="7197" y="3896"/>
                  </a:lnTo>
                  <a:lnTo>
                    <a:pt x="7144" y="3843"/>
                  </a:lnTo>
                  <a:lnTo>
                    <a:pt x="7204" y="3843"/>
                  </a:lnTo>
                  <a:lnTo>
                    <a:pt x="7444" y="3903"/>
                  </a:lnTo>
                  <a:lnTo>
                    <a:pt x="7744" y="3963"/>
                  </a:lnTo>
                  <a:lnTo>
                    <a:pt x="8164" y="4083"/>
                  </a:lnTo>
                  <a:lnTo>
                    <a:pt x="8224" y="4143"/>
                  </a:lnTo>
                  <a:lnTo>
                    <a:pt x="8344" y="4143"/>
                  </a:lnTo>
                  <a:lnTo>
                    <a:pt x="7864" y="3663"/>
                  </a:lnTo>
                  <a:lnTo>
                    <a:pt x="7744" y="3482"/>
                  </a:lnTo>
                  <a:lnTo>
                    <a:pt x="7984" y="3663"/>
                  </a:lnTo>
                  <a:lnTo>
                    <a:pt x="8164" y="3602"/>
                  </a:lnTo>
                  <a:lnTo>
                    <a:pt x="8884" y="3542"/>
                  </a:lnTo>
                  <a:lnTo>
                    <a:pt x="9725" y="3602"/>
                  </a:lnTo>
                  <a:lnTo>
                    <a:pt x="10145" y="3663"/>
                  </a:lnTo>
                  <a:lnTo>
                    <a:pt x="10145" y="3663"/>
                  </a:lnTo>
                  <a:lnTo>
                    <a:pt x="10085" y="3602"/>
                  </a:lnTo>
                  <a:lnTo>
                    <a:pt x="9485" y="3542"/>
                  </a:lnTo>
                  <a:lnTo>
                    <a:pt x="9004" y="3422"/>
                  </a:lnTo>
                  <a:lnTo>
                    <a:pt x="8224" y="3362"/>
                  </a:lnTo>
                  <a:lnTo>
                    <a:pt x="7504" y="3302"/>
                  </a:lnTo>
                  <a:lnTo>
                    <a:pt x="7144" y="3302"/>
                  </a:lnTo>
                  <a:lnTo>
                    <a:pt x="7504" y="3242"/>
                  </a:lnTo>
                  <a:lnTo>
                    <a:pt x="8224" y="3182"/>
                  </a:lnTo>
                  <a:lnTo>
                    <a:pt x="9064" y="3242"/>
                  </a:lnTo>
                  <a:lnTo>
                    <a:pt x="8584" y="3122"/>
                  </a:lnTo>
                  <a:lnTo>
                    <a:pt x="7684" y="3002"/>
                  </a:lnTo>
                  <a:lnTo>
                    <a:pt x="6903" y="3002"/>
                  </a:lnTo>
                  <a:lnTo>
                    <a:pt x="6663" y="3122"/>
                  </a:lnTo>
                  <a:lnTo>
                    <a:pt x="6663" y="3122"/>
                  </a:lnTo>
                  <a:lnTo>
                    <a:pt x="6903" y="2942"/>
                  </a:lnTo>
                  <a:lnTo>
                    <a:pt x="7264" y="2882"/>
                  </a:lnTo>
                  <a:lnTo>
                    <a:pt x="8584" y="2882"/>
                  </a:lnTo>
                  <a:lnTo>
                    <a:pt x="9124" y="2942"/>
                  </a:lnTo>
                  <a:lnTo>
                    <a:pt x="8944" y="2822"/>
                  </a:lnTo>
                  <a:lnTo>
                    <a:pt x="8764" y="2822"/>
                  </a:lnTo>
                  <a:lnTo>
                    <a:pt x="7984" y="2762"/>
                  </a:lnTo>
                  <a:lnTo>
                    <a:pt x="7804" y="2762"/>
                  </a:lnTo>
                  <a:lnTo>
                    <a:pt x="7444" y="2702"/>
                  </a:lnTo>
                  <a:lnTo>
                    <a:pt x="7023" y="2762"/>
                  </a:lnTo>
                  <a:lnTo>
                    <a:pt x="6603" y="2762"/>
                  </a:lnTo>
                  <a:lnTo>
                    <a:pt x="6183" y="2882"/>
                  </a:lnTo>
                  <a:lnTo>
                    <a:pt x="5823" y="3002"/>
                  </a:lnTo>
                  <a:lnTo>
                    <a:pt x="5523" y="3062"/>
                  </a:lnTo>
                  <a:lnTo>
                    <a:pt x="5523" y="3062"/>
                  </a:lnTo>
                  <a:lnTo>
                    <a:pt x="5763" y="2942"/>
                  </a:lnTo>
                  <a:lnTo>
                    <a:pt x="6123" y="2822"/>
                  </a:lnTo>
                  <a:lnTo>
                    <a:pt x="6543" y="2642"/>
                  </a:lnTo>
                  <a:lnTo>
                    <a:pt x="7023" y="2522"/>
                  </a:lnTo>
                  <a:lnTo>
                    <a:pt x="7264" y="2462"/>
                  </a:lnTo>
                  <a:lnTo>
                    <a:pt x="6843" y="2462"/>
                  </a:lnTo>
                  <a:lnTo>
                    <a:pt x="6123" y="2522"/>
                  </a:lnTo>
                  <a:lnTo>
                    <a:pt x="6063" y="2522"/>
                  </a:lnTo>
                  <a:lnTo>
                    <a:pt x="5403" y="2702"/>
                  </a:lnTo>
                  <a:lnTo>
                    <a:pt x="5163" y="2762"/>
                  </a:lnTo>
                  <a:lnTo>
                    <a:pt x="5163" y="2762"/>
                  </a:lnTo>
                  <a:lnTo>
                    <a:pt x="5343" y="2642"/>
                  </a:lnTo>
                  <a:lnTo>
                    <a:pt x="6063" y="2342"/>
                  </a:lnTo>
                  <a:lnTo>
                    <a:pt x="6423" y="2282"/>
                  </a:lnTo>
                  <a:lnTo>
                    <a:pt x="6783" y="2222"/>
                  </a:lnTo>
                  <a:lnTo>
                    <a:pt x="6903" y="2162"/>
                  </a:lnTo>
                  <a:lnTo>
                    <a:pt x="7264" y="2102"/>
                  </a:lnTo>
                  <a:lnTo>
                    <a:pt x="7083" y="2042"/>
                  </a:lnTo>
                  <a:lnTo>
                    <a:pt x="6843" y="2042"/>
                  </a:lnTo>
                  <a:lnTo>
                    <a:pt x="6543" y="1982"/>
                  </a:lnTo>
                  <a:lnTo>
                    <a:pt x="6243" y="2042"/>
                  </a:lnTo>
                  <a:lnTo>
                    <a:pt x="6003" y="2042"/>
                  </a:lnTo>
                  <a:lnTo>
                    <a:pt x="5763" y="2162"/>
                  </a:lnTo>
                  <a:lnTo>
                    <a:pt x="5643" y="2162"/>
                  </a:lnTo>
                  <a:lnTo>
                    <a:pt x="5703" y="2102"/>
                  </a:lnTo>
                  <a:lnTo>
                    <a:pt x="5943" y="2042"/>
                  </a:lnTo>
                  <a:lnTo>
                    <a:pt x="6063" y="1982"/>
                  </a:lnTo>
                  <a:lnTo>
                    <a:pt x="5883" y="1982"/>
                  </a:lnTo>
                  <a:lnTo>
                    <a:pt x="5583" y="2042"/>
                  </a:lnTo>
                  <a:lnTo>
                    <a:pt x="5283" y="2102"/>
                  </a:lnTo>
                  <a:lnTo>
                    <a:pt x="5103" y="2162"/>
                  </a:lnTo>
                  <a:lnTo>
                    <a:pt x="5283" y="2042"/>
                  </a:lnTo>
                  <a:lnTo>
                    <a:pt x="5523" y="1922"/>
                  </a:lnTo>
                  <a:lnTo>
                    <a:pt x="5823" y="1862"/>
                  </a:lnTo>
                  <a:lnTo>
                    <a:pt x="5883" y="1862"/>
                  </a:lnTo>
                  <a:lnTo>
                    <a:pt x="5943" y="1802"/>
                  </a:lnTo>
                  <a:lnTo>
                    <a:pt x="6243" y="1742"/>
                  </a:lnTo>
                  <a:lnTo>
                    <a:pt x="6543" y="1682"/>
                  </a:lnTo>
                  <a:lnTo>
                    <a:pt x="6903" y="1682"/>
                  </a:lnTo>
                  <a:lnTo>
                    <a:pt x="6483" y="1622"/>
                  </a:lnTo>
                  <a:lnTo>
                    <a:pt x="5763" y="1622"/>
                  </a:lnTo>
                  <a:lnTo>
                    <a:pt x="5103" y="1682"/>
                  </a:lnTo>
                  <a:lnTo>
                    <a:pt x="4863" y="1742"/>
                  </a:lnTo>
                  <a:lnTo>
                    <a:pt x="5103" y="1622"/>
                  </a:lnTo>
                  <a:lnTo>
                    <a:pt x="5763" y="1502"/>
                  </a:lnTo>
                  <a:lnTo>
                    <a:pt x="6123" y="1442"/>
                  </a:lnTo>
                  <a:lnTo>
                    <a:pt x="5463" y="1322"/>
                  </a:lnTo>
                  <a:lnTo>
                    <a:pt x="5103" y="1261"/>
                  </a:lnTo>
                  <a:lnTo>
                    <a:pt x="6003" y="1261"/>
                  </a:lnTo>
                  <a:lnTo>
                    <a:pt x="5643" y="1201"/>
                  </a:lnTo>
                  <a:lnTo>
                    <a:pt x="4382" y="1201"/>
                  </a:lnTo>
                  <a:lnTo>
                    <a:pt x="4562" y="1141"/>
                  </a:lnTo>
                  <a:lnTo>
                    <a:pt x="5043" y="1021"/>
                  </a:lnTo>
                  <a:lnTo>
                    <a:pt x="5103" y="1021"/>
                  </a:lnTo>
                  <a:lnTo>
                    <a:pt x="5163" y="961"/>
                  </a:lnTo>
                  <a:lnTo>
                    <a:pt x="4803" y="961"/>
                  </a:lnTo>
                  <a:lnTo>
                    <a:pt x="4382" y="1021"/>
                  </a:lnTo>
                  <a:lnTo>
                    <a:pt x="3842" y="1201"/>
                  </a:lnTo>
                  <a:lnTo>
                    <a:pt x="3722" y="1261"/>
                  </a:lnTo>
                  <a:lnTo>
                    <a:pt x="3662" y="1261"/>
                  </a:lnTo>
                  <a:lnTo>
                    <a:pt x="3842" y="1141"/>
                  </a:lnTo>
                  <a:lnTo>
                    <a:pt x="4322" y="901"/>
                  </a:lnTo>
                  <a:lnTo>
                    <a:pt x="4803" y="781"/>
                  </a:lnTo>
                  <a:lnTo>
                    <a:pt x="5163" y="721"/>
                  </a:lnTo>
                  <a:lnTo>
                    <a:pt x="4923" y="721"/>
                  </a:lnTo>
                  <a:lnTo>
                    <a:pt x="4022" y="661"/>
                  </a:lnTo>
                  <a:lnTo>
                    <a:pt x="3902" y="661"/>
                  </a:lnTo>
                  <a:lnTo>
                    <a:pt x="3602" y="721"/>
                  </a:lnTo>
                  <a:lnTo>
                    <a:pt x="3362" y="781"/>
                  </a:lnTo>
                  <a:lnTo>
                    <a:pt x="3182" y="901"/>
                  </a:lnTo>
                  <a:lnTo>
                    <a:pt x="3122" y="901"/>
                  </a:lnTo>
                  <a:lnTo>
                    <a:pt x="3182" y="841"/>
                  </a:lnTo>
                  <a:lnTo>
                    <a:pt x="3302" y="721"/>
                  </a:lnTo>
                  <a:lnTo>
                    <a:pt x="3602" y="601"/>
                  </a:lnTo>
                  <a:lnTo>
                    <a:pt x="3902" y="541"/>
                  </a:lnTo>
                  <a:lnTo>
                    <a:pt x="4082" y="541"/>
                  </a:lnTo>
                  <a:lnTo>
                    <a:pt x="4803" y="421"/>
                  </a:lnTo>
                  <a:lnTo>
                    <a:pt x="4322" y="301"/>
                  </a:lnTo>
                  <a:lnTo>
                    <a:pt x="4022" y="301"/>
                  </a:lnTo>
                  <a:lnTo>
                    <a:pt x="3662" y="361"/>
                  </a:lnTo>
                  <a:lnTo>
                    <a:pt x="3062" y="481"/>
                  </a:lnTo>
                  <a:lnTo>
                    <a:pt x="2522" y="721"/>
                  </a:lnTo>
                  <a:lnTo>
                    <a:pt x="2341" y="781"/>
                  </a:lnTo>
                  <a:lnTo>
                    <a:pt x="2522" y="661"/>
                  </a:lnTo>
                  <a:lnTo>
                    <a:pt x="3002" y="361"/>
                  </a:lnTo>
                  <a:lnTo>
                    <a:pt x="3362" y="241"/>
                  </a:lnTo>
                  <a:lnTo>
                    <a:pt x="3662" y="121"/>
                  </a:lnTo>
                  <a:lnTo>
                    <a:pt x="3422" y="61"/>
                  </a:lnTo>
                  <a:lnTo>
                    <a:pt x="3182" y="181"/>
                  </a:lnTo>
                  <a:lnTo>
                    <a:pt x="2762" y="361"/>
                  </a:lnTo>
                  <a:lnTo>
                    <a:pt x="2461" y="481"/>
                  </a:lnTo>
                  <a:lnTo>
                    <a:pt x="1921" y="661"/>
                  </a:lnTo>
                  <a:lnTo>
                    <a:pt x="1441" y="961"/>
                  </a:lnTo>
                  <a:lnTo>
                    <a:pt x="1321" y="1081"/>
                  </a:lnTo>
                  <a:lnTo>
                    <a:pt x="1261" y="1081"/>
                  </a:lnTo>
                  <a:lnTo>
                    <a:pt x="1261" y="1021"/>
                  </a:lnTo>
                  <a:lnTo>
                    <a:pt x="1381" y="901"/>
                  </a:lnTo>
                  <a:lnTo>
                    <a:pt x="1861" y="541"/>
                  </a:lnTo>
                  <a:lnTo>
                    <a:pt x="2341" y="241"/>
                  </a:lnTo>
                  <a:lnTo>
                    <a:pt x="2702" y="121"/>
                  </a:lnTo>
                  <a:lnTo>
                    <a:pt x="2942" y="6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2"/>
            <p:cNvSpPr/>
            <p:nvPr/>
          </p:nvSpPr>
          <p:spPr>
            <a:xfrm>
              <a:off x="1067550" y="4588475"/>
              <a:ext cx="9050" cy="3025"/>
            </a:xfrm>
            <a:custGeom>
              <a:avLst/>
              <a:gdLst/>
              <a:ahLst/>
              <a:cxnLst/>
              <a:rect l="l" t="t" r="r" b="b"/>
              <a:pathLst>
                <a:path w="362" h="121" extrusionOk="0">
                  <a:moveTo>
                    <a:pt x="1" y="1"/>
                  </a:moveTo>
                  <a:lnTo>
                    <a:pt x="1" y="121"/>
                  </a:lnTo>
                  <a:lnTo>
                    <a:pt x="181" y="121"/>
                  </a:lnTo>
                  <a:lnTo>
                    <a:pt x="3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2"/>
            <p:cNvSpPr/>
            <p:nvPr/>
          </p:nvSpPr>
          <p:spPr>
            <a:xfrm>
              <a:off x="1126075" y="5322300"/>
              <a:ext cx="30050" cy="43550"/>
            </a:xfrm>
            <a:custGeom>
              <a:avLst/>
              <a:gdLst/>
              <a:ahLst/>
              <a:cxnLst/>
              <a:rect l="l" t="t" r="r" b="b"/>
              <a:pathLst>
                <a:path w="1202" h="1742" extrusionOk="0">
                  <a:moveTo>
                    <a:pt x="1" y="0"/>
                  </a:moveTo>
                  <a:lnTo>
                    <a:pt x="961" y="1741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2"/>
            <p:cNvSpPr/>
            <p:nvPr/>
          </p:nvSpPr>
          <p:spPr>
            <a:xfrm>
              <a:off x="1060050" y="4595975"/>
              <a:ext cx="31550" cy="18050"/>
            </a:xfrm>
            <a:custGeom>
              <a:avLst/>
              <a:gdLst/>
              <a:ahLst/>
              <a:cxnLst/>
              <a:rect l="l" t="t" r="r" b="b"/>
              <a:pathLst>
                <a:path w="1262" h="722" extrusionOk="0">
                  <a:moveTo>
                    <a:pt x="1021" y="1"/>
                  </a:moveTo>
                  <a:lnTo>
                    <a:pt x="541" y="61"/>
                  </a:lnTo>
                  <a:lnTo>
                    <a:pt x="241" y="121"/>
                  </a:lnTo>
                  <a:lnTo>
                    <a:pt x="181" y="12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61" y="661"/>
                  </a:lnTo>
                  <a:lnTo>
                    <a:pt x="541" y="361"/>
                  </a:lnTo>
                  <a:lnTo>
                    <a:pt x="1141" y="6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2"/>
            <p:cNvSpPr/>
            <p:nvPr/>
          </p:nvSpPr>
          <p:spPr>
            <a:xfrm>
              <a:off x="2188550" y="4621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2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0" y="420"/>
                  </a:lnTo>
                  <a:lnTo>
                    <a:pt x="60" y="420"/>
                  </a:lnTo>
                  <a:lnTo>
                    <a:pt x="120" y="120"/>
                  </a:lnTo>
                  <a:lnTo>
                    <a:pt x="12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2"/>
            <p:cNvSpPr/>
            <p:nvPr/>
          </p:nvSpPr>
          <p:spPr>
            <a:xfrm>
              <a:off x="2245575" y="4574975"/>
              <a:ext cx="13525" cy="12025"/>
            </a:xfrm>
            <a:custGeom>
              <a:avLst/>
              <a:gdLst/>
              <a:ahLst/>
              <a:cxnLst/>
              <a:rect l="l" t="t" r="r" b="b"/>
              <a:pathLst>
                <a:path w="541" h="481" extrusionOk="0">
                  <a:moveTo>
                    <a:pt x="360" y="1"/>
                  </a:moveTo>
                  <a:lnTo>
                    <a:pt x="60" y="241"/>
                  </a:lnTo>
                  <a:lnTo>
                    <a:pt x="0" y="241"/>
                  </a:lnTo>
                  <a:lnTo>
                    <a:pt x="300" y="421"/>
                  </a:lnTo>
                  <a:lnTo>
                    <a:pt x="360" y="481"/>
                  </a:lnTo>
                  <a:lnTo>
                    <a:pt x="480" y="301"/>
                  </a:lnTo>
                  <a:lnTo>
                    <a:pt x="540" y="24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2"/>
            <p:cNvSpPr/>
            <p:nvPr/>
          </p:nvSpPr>
          <p:spPr>
            <a:xfrm>
              <a:off x="2232050" y="45614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2"/>
            <p:cNvSpPr/>
            <p:nvPr/>
          </p:nvSpPr>
          <p:spPr>
            <a:xfrm>
              <a:off x="2193050" y="45599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2"/>
            <p:cNvSpPr/>
            <p:nvPr/>
          </p:nvSpPr>
          <p:spPr>
            <a:xfrm>
              <a:off x="2209550" y="46320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61"/>
                  </a:lnTo>
                  <a:lnTo>
                    <a:pt x="1" y="18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2"/>
            <p:cNvSpPr/>
            <p:nvPr/>
          </p:nvSpPr>
          <p:spPr>
            <a:xfrm>
              <a:off x="2181050" y="46230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120" y="300"/>
                  </a:lnTo>
                  <a:lnTo>
                    <a:pt x="12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2"/>
            <p:cNvSpPr/>
            <p:nvPr/>
          </p:nvSpPr>
          <p:spPr>
            <a:xfrm>
              <a:off x="2182550" y="4612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2"/>
            <p:cNvSpPr/>
            <p:nvPr/>
          </p:nvSpPr>
          <p:spPr>
            <a:xfrm>
              <a:off x="2229050" y="4562975"/>
              <a:ext cx="25550" cy="15025"/>
            </a:xfrm>
            <a:custGeom>
              <a:avLst/>
              <a:gdLst/>
              <a:ahLst/>
              <a:cxnLst/>
              <a:rect l="l" t="t" r="r" b="b"/>
              <a:pathLst>
                <a:path w="1022" h="601" extrusionOk="0">
                  <a:moveTo>
                    <a:pt x="6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601" y="601"/>
                  </a:lnTo>
                  <a:lnTo>
                    <a:pt x="661" y="601"/>
                  </a:lnTo>
                  <a:lnTo>
                    <a:pt x="1021" y="481"/>
                  </a:lnTo>
                  <a:lnTo>
                    <a:pt x="961" y="420"/>
                  </a:lnTo>
                  <a:lnTo>
                    <a:pt x="7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2"/>
            <p:cNvSpPr/>
            <p:nvPr/>
          </p:nvSpPr>
          <p:spPr>
            <a:xfrm>
              <a:off x="2188550" y="46080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12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2"/>
            <p:cNvSpPr/>
            <p:nvPr/>
          </p:nvSpPr>
          <p:spPr>
            <a:xfrm>
              <a:off x="2191550" y="460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2"/>
            <p:cNvSpPr/>
            <p:nvPr/>
          </p:nvSpPr>
          <p:spPr>
            <a:xfrm>
              <a:off x="2194550" y="45884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60" y="1"/>
                  </a:moveTo>
                  <a:lnTo>
                    <a:pt x="60" y="121"/>
                  </a:lnTo>
                  <a:lnTo>
                    <a:pt x="0" y="301"/>
                  </a:lnTo>
                  <a:lnTo>
                    <a:pt x="0" y="361"/>
                  </a:lnTo>
                  <a:lnTo>
                    <a:pt x="60" y="421"/>
                  </a:lnTo>
                  <a:lnTo>
                    <a:pt x="18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2"/>
            <p:cNvSpPr/>
            <p:nvPr/>
          </p:nvSpPr>
          <p:spPr>
            <a:xfrm>
              <a:off x="2178050" y="4603500"/>
              <a:ext cx="25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2"/>
            <p:cNvSpPr/>
            <p:nvPr/>
          </p:nvSpPr>
          <p:spPr>
            <a:xfrm>
              <a:off x="2178050" y="45869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1"/>
                  </a:moveTo>
                  <a:lnTo>
                    <a:pt x="0" y="301"/>
                  </a:lnTo>
                  <a:lnTo>
                    <a:pt x="60" y="30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2"/>
            <p:cNvSpPr/>
            <p:nvPr/>
          </p:nvSpPr>
          <p:spPr>
            <a:xfrm>
              <a:off x="2158525" y="45539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2"/>
            <p:cNvSpPr/>
            <p:nvPr/>
          </p:nvSpPr>
          <p:spPr>
            <a:xfrm>
              <a:off x="2128525" y="4605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2"/>
            <p:cNvSpPr/>
            <p:nvPr/>
          </p:nvSpPr>
          <p:spPr>
            <a:xfrm>
              <a:off x="2121025" y="4433925"/>
              <a:ext cx="10525" cy="7525"/>
            </a:xfrm>
            <a:custGeom>
              <a:avLst/>
              <a:gdLst/>
              <a:ahLst/>
              <a:cxnLst/>
              <a:rect l="l" t="t" r="r" b="b"/>
              <a:pathLst>
                <a:path w="4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420" y="240"/>
                  </a:lnTo>
                  <a:lnTo>
                    <a:pt x="4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2227550" y="45584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12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2"/>
            <p:cNvSpPr/>
            <p:nvPr/>
          </p:nvSpPr>
          <p:spPr>
            <a:xfrm>
              <a:off x="2181050" y="4636500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180" y="1"/>
                  </a:moveTo>
                  <a:lnTo>
                    <a:pt x="0" y="61"/>
                  </a:lnTo>
                  <a:lnTo>
                    <a:pt x="18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2"/>
            <p:cNvSpPr/>
            <p:nvPr/>
          </p:nvSpPr>
          <p:spPr>
            <a:xfrm>
              <a:off x="2152525" y="4906625"/>
              <a:ext cx="10525" cy="18025"/>
            </a:xfrm>
            <a:custGeom>
              <a:avLst/>
              <a:gdLst/>
              <a:ahLst/>
              <a:cxnLst/>
              <a:rect l="l" t="t" r="r" b="b"/>
              <a:pathLst>
                <a:path w="421" h="721" extrusionOk="0">
                  <a:moveTo>
                    <a:pt x="121" y="0"/>
                  </a:moveTo>
                  <a:lnTo>
                    <a:pt x="1" y="480"/>
                  </a:lnTo>
                  <a:lnTo>
                    <a:pt x="1" y="721"/>
                  </a:lnTo>
                  <a:lnTo>
                    <a:pt x="421" y="721"/>
                  </a:lnTo>
                  <a:lnTo>
                    <a:pt x="301" y="54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2"/>
            <p:cNvSpPr/>
            <p:nvPr/>
          </p:nvSpPr>
          <p:spPr>
            <a:xfrm>
              <a:off x="2172025" y="4908125"/>
              <a:ext cx="9050" cy="16525"/>
            </a:xfrm>
            <a:custGeom>
              <a:avLst/>
              <a:gdLst/>
              <a:ahLst/>
              <a:cxnLst/>
              <a:rect l="l" t="t" r="r" b="b"/>
              <a:pathLst>
                <a:path w="362" h="66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661"/>
                  </a:lnTo>
                  <a:lnTo>
                    <a:pt x="361" y="661"/>
                  </a:lnTo>
                  <a:lnTo>
                    <a:pt x="301" y="54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2352125" y="483307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0" y="1"/>
                  </a:moveTo>
                  <a:lnTo>
                    <a:pt x="180" y="421"/>
                  </a:lnTo>
                  <a:lnTo>
                    <a:pt x="480" y="1081"/>
                  </a:lnTo>
                  <a:lnTo>
                    <a:pt x="600" y="1201"/>
                  </a:lnTo>
                  <a:lnTo>
                    <a:pt x="840" y="1201"/>
                  </a:lnTo>
                  <a:lnTo>
                    <a:pt x="600" y="841"/>
                  </a:lnTo>
                  <a:lnTo>
                    <a:pt x="480" y="541"/>
                  </a:lnTo>
                  <a:lnTo>
                    <a:pt x="48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2335600" y="4798575"/>
              <a:ext cx="27050" cy="12025"/>
            </a:xfrm>
            <a:custGeom>
              <a:avLst/>
              <a:gdLst/>
              <a:ahLst/>
              <a:cxnLst/>
              <a:rect l="l" t="t" r="r" b="b"/>
              <a:pathLst>
                <a:path w="1082" h="481" extrusionOk="0">
                  <a:moveTo>
                    <a:pt x="1" y="0"/>
                  </a:moveTo>
                  <a:lnTo>
                    <a:pt x="361" y="421"/>
                  </a:lnTo>
                  <a:lnTo>
                    <a:pt x="421" y="481"/>
                  </a:lnTo>
                  <a:lnTo>
                    <a:pt x="1081" y="481"/>
                  </a:lnTo>
                  <a:lnTo>
                    <a:pt x="961" y="4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2112000" y="4887100"/>
              <a:ext cx="9050" cy="37550"/>
            </a:xfrm>
            <a:custGeom>
              <a:avLst/>
              <a:gdLst/>
              <a:ahLst/>
              <a:cxnLst/>
              <a:rect l="l" t="t" r="r" b="b"/>
              <a:pathLst>
                <a:path w="362" h="1502" extrusionOk="0">
                  <a:moveTo>
                    <a:pt x="121" y="1"/>
                  </a:moveTo>
                  <a:lnTo>
                    <a:pt x="61" y="481"/>
                  </a:lnTo>
                  <a:lnTo>
                    <a:pt x="1" y="1201"/>
                  </a:lnTo>
                  <a:lnTo>
                    <a:pt x="61" y="1502"/>
                  </a:lnTo>
                  <a:lnTo>
                    <a:pt x="361" y="1502"/>
                  </a:lnTo>
                  <a:lnTo>
                    <a:pt x="301" y="6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2143525" y="49141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421"/>
                  </a:lnTo>
                  <a:lnTo>
                    <a:pt x="120" y="421"/>
                  </a:lnTo>
                  <a:lnTo>
                    <a:pt x="6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2319100" y="47805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2"/>
            <p:cNvSpPr/>
            <p:nvPr/>
          </p:nvSpPr>
          <p:spPr>
            <a:xfrm>
              <a:off x="2121025" y="4897625"/>
              <a:ext cx="13525" cy="27025"/>
            </a:xfrm>
            <a:custGeom>
              <a:avLst/>
              <a:gdLst/>
              <a:ahLst/>
              <a:cxnLst/>
              <a:rect l="l" t="t" r="r" b="b"/>
              <a:pathLst>
                <a:path w="541" h="1081" extrusionOk="0">
                  <a:moveTo>
                    <a:pt x="360" y="0"/>
                  </a:moveTo>
                  <a:lnTo>
                    <a:pt x="240" y="240"/>
                  </a:lnTo>
                  <a:lnTo>
                    <a:pt x="0" y="1081"/>
                  </a:lnTo>
                  <a:lnTo>
                    <a:pt x="540" y="1081"/>
                  </a:lnTo>
                  <a:lnTo>
                    <a:pt x="420" y="4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2"/>
            <p:cNvSpPr/>
            <p:nvPr/>
          </p:nvSpPr>
          <p:spPr>
            <a:xfrm>
              <a:off x="2188550" y="4636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2196050" y="46200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180" y="0"/>
                  </a:moveTo>
                  <a:lnTo>
                    <a:pt x="60" y="300"/>
                  </a:lnTo>
                  <a:lnTo>
                    <a:pt x="0" y="300"/>
                  </a:lnTo>
                  <a:lnTo>
                    <a:pt x="0" y="420"/>
                  </a:lnTo>
                  <a:lnTo>
                    <a:pt x="0" y="480"/>
                  </a:lnTo>
                  <a:lnTo>
                    <a:pt x="60" y="480"/>
                  </a:lnTo>
                  <a:lnTo>
                    <a:pt x="180" y="24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2"/>
            <p:cNvSpPr/>
            <p:nvPr/>
          </p:nvSpPr>
          <p:spPr>
            <a:xfrm>
              <a:off x="2316100" y="47985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60" y="18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2"/>
            <p:cNvSpPr/>
            <p:nvPr/>
          </p:nvSpPr>
          <p:spPr>
            <a:xfrm>
              <a:off x="2113500" y="45209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61" y="1"/>
                  </a:moveTo>
                  <a:lnTo>
                    <a:pt x="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2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2"/>
            <p:cNvSpPr/>
            <p:nvPr/>
          </p:nvSpPr>
          <p:spPr>
            <a:xfrm>
              <a:off x="2124025" y="4529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0" y="1"/>
                  </a:moveTo>
                  <a:lnTo>
                    <a:pt x="60" y="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60" y="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2209550" y="463650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61" y="1"/>
                  </a:moveTo>
                  <a:lnTo>
                    <a:pt x="1" y="61"/>
                  </a:lnTo>
                  <a:lnTo>
                    <a:pt x="1" y="361"/>
                  </a:lnTo>
                  <a:lnTo>
                    <a:pt x="121" y="241"/>
                  </a:lnTo>
                  <a:lnTo>
                    <a:pt x="12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2305600" y="478807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42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2"/>
            <p:cNvSpPr/>
            <p:nvPr/>
          </p:nvSpPr>
          <p:spPr>
            <a:xfrm>
              <a:off x="2196050" y="46350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2"/>
            <p:cNvSpPr/>
            <p:nvPr/>
          </p:nvSpPr>
          <p:spPr>
            <a:xfrm>
              <a:off x="2295100" y="4726550"/>
              <a:ext cx="96050" cy="30025"/>
            </a:xfrm>
            <a:custGeom>
              <a:avLst/>
              <a:gdLst/>
              <a:ahLst/>
              <a:cxnLst/>
              <a:rect l="l" t="t" r="r" b="b"/>
              <a:pathLst>
                <a:path w="3842" h="1201" extrusionOk="0">
                  <a:moveTo>
                    <a:pt x="540" y="0"/>
                  </a:moveTo>
                  <a:lnTo>
                    <a:pt x="720" y="120"/>
                  </a:lnTo>
                  <a:lnTo>
                    <a:pt x="1020" y="300"/>
                  </a:lnTo>
                  <a:lnTo>
                    <a:pt x="1321" y="420"/>
                  </a:lnTo>
                  <a:lnTo>
                    <a:pt x="1621" y="480"/>
                  </a:lnTo>
                  <a:lnTo>
                    <a:pt x="1321" y="480"/>
                  </a:lnTo>
                  <a:lnTo>
                    <a:pt x="1441" y="540"/>
                  </a:lnTo>
                  <a:lnTo>
                    <a:pt x="1801" y="720"/>
                  </a:lnTo>
                  <a:lnTo>
                    <a:pt x="2101" y="780"/>
                  </a:lnTo>
                  <a:lnTo>
                    <a:pt x="2341" y="840"/>
                  </a:lnTo>
                  <a:lnTo>
                    <a:pt x="1741" y="840"/>
                  </a:lnTo>
                  <a:lnTo>
                    <a:pt x="1381" y="720"/>
                  </a:lnTo>
                  <a:lnTo>
                    <a:pt x="1201" y="720"/>
                  </a:lnTo>
                  <a:lnTo>
                    <a:pt x="900" y="600"/>
                  </a:lnTo>
                  <a:lnTo>
                    <a:pt x="480" y="480"/>
                  </a:lnTo>
                  <a:lnTo>
                    <a:pt x="0" y="120"/>
                  </a:lnTo>
                  <a:lnTo>
                    <a:pt x="0" y="120"/>
                  </a:lnTo>
                  <a:lnTo>
                    <a:pt x="120" y="240"/>
                  </a:lnTo>
                  <a:lnTo>
                    <a:pt x="540" y="600"/>
                  </a:lnTo>
                  <a:lnTo>
                    <a:pt x="1261" y="1021"/>
                  </a:lnTo>
                  <a:lnTo>
                    <a:pt x="1741" y="1201"/>
                  </a:lnTo>
                  <a:lnTo>
                    <a:pt x="3842" y="1201"/>
                  </a:lnTo>
                  <a:lnTo>
                    <a:pt x="3121" y="0"/>
                  </a:lnTo>
                  <a:lnTo>
                    <a:pt x="1861" y="0"/>
                  </a:lnTo>
                  <a:lnTo>
                    <a:pt x="2401" y="120"/>
                  </a:lnTo>
                  <a:lnTo>
                    <a:pt x="2641" y="180"/>
                  </a:lnTo>
                  <a:lnTo>
                    <a:pt x="2341" y="180"/>
                  </a:lnTo>
                  <a:lnTo>
                    <a:pt x="1981" y="120"/>
                  </a:lnTo>
                  <a:lnTo>
                    <a:pt x="1501" y="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2"/>
            <p:cNvSpPr/>
            <p:nvPr/>
          </p:nvSpPr>
          <p:spPr>
            <a:xfrm>
              <a:off x="2227550" y="4696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2"/>
            <p:cNvSpPr/>
            <p:nvPr/>
          </p:nvSpPr>
          <p:spPr>
            <a:xfrm>
              <a:off x="2394125" y="4854100"/>
              <a:ext cx="55550" cy="9025"/>
            </a:xfrm>
            <a:custGeom>
              <a:avLst/>
              <a:gdLst/>
              <a:ahLst/>
              <a:cxnLst/>
              <a:rect l="l" t="t" r="r" b="b"/>
              <a:pathLst>
                <a:path w="2222" h="361" extrusionOk="0">
                  <a:moveTo>
                    <a:pt x="1" y="0"/>
                  </a:moveTo>
                  <a:lnTo>
                    <a:pt x="121" y="120"/>
                  </a:lnTo>
                  <a:lnTo>
                    <a:pt x="241" y="180"/>
                  </a:lnTo>
                  <a:lnTo>
                    <a:pt x="721" y="360"/>
                  </a:lnTo>
                  <a:lnTo>
                    <a:pt x="2222" y="360"/>
                  </a:lnTo>
                  <a:lnTo>
                    <a:pt x="2042" y="60"/>
                  </a:lnTo>
                  <a:lnTo>
                    <a:pt x="1802" y="60"/>
                  </a:lnTo>
                  <a:lnTo>
                    <a:pt x="1021" y="120"/>
                  </a:lnTo>
                  <a:lnTo>
                    <a:pt x="12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2"/>
            <p:cNvSpPr/>
            <p:nvPr/>
          </p:nvSpPr>
          <p:spPr>
            <a:xfrm>
              <a:off x="2203550" y="4887100"/>
              <a:ext cx="274650" cy="37550"/>
            </a:xfrm>
            <a:custGeom>
              <a:avLst/>
              <a:gdLst/>
              <a:ahLst/>
              <a:cxnLst/>
              <a:rect l="l" t="t" r="r" b="b"/>
              <a:pathLst>
                <a:path w="10986" h="1502" extrusionOk="0">
                  <a:moveTo>
                    <a:pt x="601" y="1"/>
                  </a:moveTo>
                  <a:lnTo>
                    <a:pt x="0" y="181"/>
                  </a:lnTo>
                  <a:lnTo>
                    <a:pt x="241" y="241"/>
                  </a:lnTo>
                  <a:lnTo>
                    <a:pt x="601" y="301"/>
                  </a:lnTo>
                  <a:lnTo>
                    <a:pt x="1021" y="361"/>
                  </a:lnTo>
                  <a:lnTo>
                    <a:pt x="1441" y="301"/>
                  </a:lnTo>
                  <a:lnTo>
                    <a:pt x="1801" y="301"/>
                  </a:lnTo>
                  <a:lnTo>
                    <a:pt x="2041" y="241"/>
                  </a:lnTo>
                  <a:lnTo>
                    <a:pt x="1861" y="361"/>
                  </a:lnTo>
                  <a:lnTo>
                    <a:pt x="1501" y="541"/>
                  </a:lnTo>
                  <a:lnTo>
                    <a:pt x="1081" y="661"/>
                  </a:lnTo>
                  <a:lnTo>
                    <a:pt x="841" y="721"/>
                  </a:lnTo>
                  <a:lnTo>
                    <a:pt x="1201" y="781"/>
                  </a:lnTo>
                  <a:lnTo>
                    <a:pt x="1681" y="901"/>
                  </a:lnTo>
                  <a:lnTo>
                    <a:pt x="2762" y="901"/>
                  </a:lnTo>
                  <a:lnTo>
                    <a:pt x="3242" y="841"/>
                  </a:lnTo>
                  <a:lnTo>
                    <a:pt x="3542" y="781"/>
                  </a:lnTo>
                  <a:lnTo>
                    <a:pt x="3662" y="721"/>
                  </a:lnTo>
                  <a:lnTo>
                    <a:pt x="3602" y="781"/>
                  </a:lnTo>
                  <a:lnTo>
                    <a:pt x="3302" y="961"/>
                  </a:lnTo>
                  <a:lnTo>
                    <a:pt x="2822" y="1141"/>
                  </a:lnTo>
                  <a:lnTo>
                    <a:pt x="2281" y="1261"/>
                  </a:lnTo>
                  <a:lnTo>
                    <a:pt x="1681" y="1321"/>
                  </a:lnTo>
                  <a:lnTo>
                    <a:pt x="1141" y="1381"/>
                  </a:lnTo>
                  <a:lnTo>
                    <a:pt x="721" y="1321"/>
                  </a:lnTo>
                  <a:lnTo>
                    <a:pt x="421" y="1261"/>
                  </a:lnTo>
                  <a:lnTo>
                    <a:pt x="60" y="1141"/>
                  </a:lnTo>
                  <a:lnTo>
                    <a:pt x="301" y="1502"/>
                  </a:lnTo>
                  <a:lnTo>
                    <a:pt x="10985" y="1502"/>
                  </a:lnTo>
                  <a:lnTo>
                    <a:pt x="10265" y="1"/>
                  </a:lnTo>
                  <a:lnTo>
                    <a:pt x="8764" y="1"/>
                  </a:lnTo>
                  <a:lnTo>
                    <a:pt x="9124" y="301"/>
                  </a:lnTo>
                  <a:lnTo>
                    <a:pt x="9364" y="481"/>
                  </a:lnTo>
                  <a:lnTo>
                    <a:pt x="9124" y="361"/>
                  </a:lnTo>
                  <a:lnTo>
                    <a:pt x="8524" y="1"/>
                  </a:lnTo>
                  <a:lnTo>
                    <a:pt x="7804" y="1"/>
                  </a:lnTo>
                  <a:lnTo>
                    <a:pt x="7924" y="121"/>
                  </a:lnTo>
                  <a:lnTo>
                    <a:pt x="7744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2"/>
            <p:cNvSpPr/>
            <p:nvPr/>
          </p:nvSpPr>
          <p:spPr>
            <a:xfrm>
              <a:off x="1676825" y="4960650"/>
              <a:ext cx="831375" cy="37525"/>
            </a:xfrm>
            <a:custGeom>
              <a:avLst/>
              <a:gdLst/>
              <a:ahLst/>
              <a:cxnLst/>
              <a:rect l="l" t="t" r="r" b="b"/>
              <a:pathLst>
                <a:path w="33255" h="1501" extrusionOk="0">
                  <a:moveTo>
                    <a:pt x="0" y="0"/>
                  </a:moveTo>
                  <a:lnTo>
                    <a:pt x="481" y="780"/>
                  </a:lnTo>
                  <a:lnTo>
                    <a:pt x="901" y="1501"/>
                  </a:lnTo>
                  <a:lnTo>
                    <a:pt x="33255" y="1501"/>
                  </a:lnTo>
                  <a:lnTo>
                    <a:pt x="32654" y="0"/>
                  </a:lnTo>
                  <a:lnTo>
                    <a:pt x="661" y="0"/>
                  </a:lnTo>
                  <a:lnTo>
                    <a:pt x="901" y="360"/>
                  </a:lnTo>
                  <a:lnTo>
                    <a:pt x="1201" y="7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2394125" y="4833075"/>
              <a:ext cx="42050" cy="4550"/>
            </a:xfrm>
            <a:custGeom>
              <a:avLst/>
              <a:gdLst/>
              <a:ahLst/>
              <a:cxnLst/>
              <a:rect l="l" t="t" r="r" b="b"/>
              <a:pathLst>
                <a:path w="1682" h="182" extrusionOk="0">
                  <a:moveTo>
                    <a:pt x="1" y="1"/>
                  </a:moveTo>
                  <a:lnTo>
                    <a:pt x="841" y="181"/>
                  </a:lnTo>
                  <a:lnTo>
                    <a:pt x="1681" y="181"/>
                  </a:lnTo>
                  <a:lnTo>
                    <a:pt x="16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2371625" y="4836075"/>
              <a:ext cx="73550" cy="18050"/>
            </a:xfrm>
            <a:custGeom>
              <a:avLst/>
              <a:gdLst/>
              <a:ahLst/>
              <a:cxnLst/>
              <a:rect l="l" t="t" r="r" b="b"/>
              <a:pathLst>
                <a:path w="2942" h="722" extrusionOk="0">
                  <a:moveTo>
                    <a:pt x="0" y="1"/>
                  </a:moveTo>
                  <a:lnTo>
                    <a:pt x="120" y="61"/>
                  </a:lnTo>
                  <a:lnTo>
                    <a:pt x="661" y="301"/>
                  </a:lnTo>
                  <a:lnTo>
                    <a:pt x="1081" y="481"/>
                  </a:lnTo>
                  <a:lnTo>
                    <a:pt x="1921" y="661"/>
                  </a:lnTo>
                  <a:lnTo>
                    <a:pt x="2702" y="721"/>
                  </a:lnTo>
                  <a:lnTo>
                    <a:pt x="2942" y="721"/>
                  </a:lnTo>
                  <a:lnTo>
                    <a:pt x="2581" y="61"/>
                  </a:lnTo>
                  <a:lnTo>
                    <a:pt x="2401" y="121"/>
                  </a:lnTo>
                  <a:lnTo>
                    <a:pt x="2101" y="181"/>
                  </a:lnTo>
                  <a:lnTo>
                    <a:pt x="541" y="181"/>
                  </a:lnTo>
                  <a:lnTo>
                    <a:pt x="24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2"/>
            <p:cNvSpPr/>
            <p:nvPr/>
          </p:nvSpPr>
          <p:spPr>
            <a:xfrm>
              <a:off x="1268650" y="5047675"/>
              <a:ext cx="46550" cy="18025"/>
            </a:xfrm>
            <a:custGeom>
              <a:avLst/>
              <a:gdLst/>
              <a:ahLst/>
              <a:cxnLst/>
              <a:rect l="l" t="t" r="r" b="b"/>
              <a:pathLst>
                <a:path w="1862" h="721" extrusionOk="0">
                  <a:moveTo>
                    <a:pt x="1861" y="1"/>
                  </a:moveTo>
                  <a:lnTo>
                    <a:pt x="1501" y="121"/>
                  </a:lnTo>
                  <a:lnTo>
                    <a:pt x="1201" y="181"/>
                  </a:lnTo>
                  <a:lnTo>
                    <a:pt x="721" y="241"/>
                  </a:lnTo>
                  <a:lnTo>
                    <a:pt x="181" y="241"/>
                  </a:lnTo>
                  <a:lnTo>
                    <a:pt x="0" y="721"/>
                  </a:lnTo>
                  <a:lnTo>
                    <a:pt x="0" y="721"/>
                  </a:lnTo>
                  <a:lnTo>
                    <a:pt x="120" y="661"/>
                  </a:lnTo>
                  <a:lnTo>
                    <a:pt x="661" y="541"/>
                  </a:lnTo>
                  <a:lnTo>
                    <a:pt x="1141" y="361"/>
                  </a:lnTo>
                  <a:lnTo>
                    <a:pt x="1441" y="241"/>
                  </a:lnTo>
                  <a:lnTo>
                    <a:pt x="1741" y="61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1273150" y="5035675"/>
              <a:ext cx="48050" cy="18025"/>
            </a:xfrm>
            <a:custGeom>
              <a:avLst/>
              <a:gdLst/>
              <a:ahLst/>
              <a:cxnLst/>
              <a:rect l="l" t="t" r="r" b="b"/>
              <a:pathLst>
                <a:path w="1922" h="721" extrusionOk="0">
                  <a:moveTo>
                    <a:pt x="241" y="0"/>
                  </a:moveTo>
                  <a:lnTo>
                    <a:pt x="1" y="661"/>
                  </a:lnTo>
                  <a:lnTo>
                    <a:pt x="61" y="721"/>
                  </a:lnTo>
                  <a:lnTo>
                    <a:pt x="541" y="601"/>
                  </a:lnTo>
                  <a:lnTo>
                    <a:pt x="1201" y="421"/>
                  </a:lnTo>
                  <a:lnTo>
                    <a:pt x="1561" y="301"/>
                  </a:lnTo>
                  <a:lnTo>
                    <a:pt x="1801" y="301"/>
                  </a:lnTo>
                  <a:lnTo>
                    <a:pt x="1921" y="120"/>
                  </a:lnTo>
                  <a:lnTo>
                    <a:pt x="1381" y="301"/>
                  </a:lnTo>
                  <a:lnTo>
                    <a:pt x="901" y="361"/>
                  </a:lnTo>
                  <a:lnTo>
                    <a:pt x="781" y="361"/>
                  </a:lnTo>
                  <a:lnTo>
                    <a:pt x="901" y="301"/>
                  </a:lnTo>
                  <a:lnTo>
                    <a:pt x="1321" y="18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2"/>
            <p:cNvSpPr/>
            <p:nvPr/>
          </p:nvSpPr>
          <p:spPr>
            <a:xfrm>
              <a:off x="1472725" y="5035675"/>
              <a:ext cx="1068500" cy="55550"/>
            </a:xfrm>
            <a:custGeom>
              <a:avLst/>
              <a:gdLst/>
              <a:ahLst/>
              <a:cxnLst/>
              <a:rect l="l" t="t" r="r" b="b"/>
              <a:pathLst>
                <a:path w="42740" h="2222" extrusionOk="0">
                  <a:moveTo>
                    <a:pt x="1141" y="0"/>
                  </a:moveTo>
                  <a:lnTo>
                    <a:pt x="1141" y="301"/>
                  </a:lnTo>
                  <a:lnTo>
                    <a:pt x="1141" y="481"/>
                  </a:lnTo>
                  <a:lnTo>
                    <a:pt x="1081" y="361"/>
                  </a:lnTo>
                  <a:lnTo>
                    <a:pt x="961" y="181"/>
                  </a:lnTo>
                  <a:lnTo>
                    <a:pt x="1081" y="541"/>
                  </a:lnTo>
                  <a:lnTo>
                    <a:pt x="1141" y="961"/>
                  </a:lnTo>
                  <a:lnTo>
                    <a:pt x="1141" y="1261"/>
                  </a:lnTo>
                  <a:lnTo>
                    <a:pt x="841" y="601"/>
                  </a:lnTo>
                  <a:lnTo>
                    <a:pt x="721" y="481"/>
                  </a:lnTo>
                  <a:lnTo>
                    <a:pt x="721" y="541"/>
                  </a:lnTo>
                  <a:lnTo>
                    <a:pt x="661" y="541"/>
                  </a:lnTo>
                  <a:lnTo>
                    <a:pt x="721" y="661"/>
                  </a:lnTo>
                  <a:lnTo>
                    <a:pt x="781" y="961"/>
                  </a:lnTo>
                  <a:lnTo>
                    <a:pt x="721" y="1261"/>
                  </a:lnTo>
                  <a:lnTo>
                    <a:pt x="661" y="1801"/>
                  </a:lnTo>
                  <a:lnTo>
                    <a:pt x="601" y="1981"/>
                  </a:lnTo>
                  <a:lnTo>
                    <a:pt x="601" y="1801"/>
                  </a:lnTo>
                  <a:lnTo>
                    <a:pt x="541" y="1261"/>
                  </a:lnTo>
                  <a:lnTo>
                    <a:pt x="361" y="781"/>
                  </a:lnTo>
                  <a:lnTo>
                    <a:pt x="301" y="661"/>
                  </a:lnTo>
                  <a:lnTo>
                    <a:pt x="241" y="661"/>
                  </a:lnTo>
                  <a:lnTo>
                    <a:pt x="301" y="721"/>
                  </a:lnTo>
                  <a:lnTo>
                    <a:pt x="361" y="961"/>
                  </a:lnTo>
                  <a:lnTo>
                    <a:pt x="361" y="1441"/>
                  </a:lnTo>
                  <a:lnTo>
                    <a:pt x="421" y="1981"/>
                  </a:lnTo>
                  <a:lnTo>
                    <a:pt x="421" y="1981"/>
                  </a:lnTo>
                  <a:lnTo>
                    <a:pt x="181" y="1441"/>
                  </a:lnTo>
                  <a:lnTo>
                    <a:pt x="121" y="1321"/>
                  </a:lnTo>
                  <a:lnTo>
                    <a:pt x="121" y="1681"/>
                  </a:lnTo>
                  <a:lnTo>
                    <a:pt x="61" y="2101"/>
                  </a:lnTo>
                  <a:lnTo>
                    <a:pt x="1" y="2221"/>
                  </a:lnTo>
                  <a:lnTo>
                    <a:pt x="42739" y="2221"/>
                  </a:lnTo>
                  <a:lnTo>
                    <a:pt x="41959" y="0"/>
                  </a:lnTo>
                  <a:lnTo>
                    <a:pt x="7324" y="0"/>
                  </a:lnTo>
                  <a:lnTo>
                    <a:pt x="7324" y="60"/>
                  </a:lnTo>
                  <a:lnTo>
                    <a:pt x="7204" y="361"/>
                  </a:lnTo>
                  <a:lnTo>
                    <a:pt x="7144" y="481"/>
                  </a:lnTo>
                  <a:lnTo>
                    <a:pt x="7144" y="361"/>
                  </a:lnTo>
                  <a:lnTo>
                    <a:pt x="7204" y="0"/>
                  </a:lnTo>
                  <a:lnTo>
                    <a:pt x="6244" y="0"/>
                  </a:lnTo>
                  <a:lnTo>
                    <a:pt x="6124" y="301"/>
                  </a:lnTo>
                  <a:lnTo>
                    <a:pt x="6064" y="421"/>
                  </a:lnTo>
                  <a:lnTo>
                    <a:pt x="6064" y="421"/>
                  </a:lnTo>
                  <a:lnTo>
                    <a:pt x="6124" y="241"/>
                  </a:lnTo>
                  <a:lnTo>
                    <a:pt x="6184" y="0"/>
                  </a:lnTo>
                  <a:lnTo>
                    <a:pt x="1442" y="0"/>
                  </a:lnTo>
                  <a:lnTo>
                    <a:pt x="1382" y="120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2"/>
            <p:cNvSpPr/>
            <p:nvPr/>
          </p:nvSpPr>
          <p:spPr>
            <a:xfrm>
              <a:off x="1259650" y="5071700"/>
              <a:ext cx="34525" cy="19525"/>
            </a:xfrm>
            <a:custGeom>
              <a:avLst/>
              <a:gdLst/>
              <a:ahLst/>
              <a:cxnLst/>
              <a:rect l="l" t="t" r="r" b="b"/>
              <a:pathLst>
                <a:path w="1381" h="781" extrusionOk="0">
                  <a:moveTo>
                    <a:pt x="1381" y="0"/>
                  </a:moveTo>
                  <a:lnTo>
                    <a:pt x="1261" y="120"/>
                  </a:lnTo>
                  <a:lnTo>
                    <a:pt x="961" y="240"/>
                  </a:lnTo>
                  <a:lnTo>
                    <a:pt x="781" y="360"/>
                  </a:lnTo>
                  <a:lnTo>
                    <a:pt x="901" y="240"/>
                  </a:lnTo>
                  <a:lnTo>
                    <a:pt x="901" y="240"/>
                  </a:lnTo>
                  <a:lnTo>
                    <a:pt x="541" y="360"/>
                  </a:lnTo>
                  <a:lnTo>
                    <a:pt x="120" y="420"/>
                  </a:lnTo>
                  <a:lnTo>
                    <a:pt x="0" y="780"/>
                  </a:lnTo>
                  <a:lnTo>
                    <a:pt x="781" y="780"/>
                  </a:lnTo>
                  <a:lnTo>
                    <a:pt x="781" y="720"/>
                  </a:lnTo>
                  <a:lnTo>
                    <a:pt x="1141" y="360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2"/>
            <p:cNvSpPr/>
            <p:nvPr/>
          </p:nvSpPr>
          <p:spPr>
            <a:xfrm>
              <a:off x="1262650" y="5061175"/>
              <a:ext cx="39025" cy="19550"/>
            </a:xfrm>
            <a:custGeom>
              <a:avLst/>
              <a:gdLst/>
              <a:ahLst/>
              <a:cxnLst/>
              <a:rect l="l" t="t" r="r" b="b"/>
              <a:pathLst>
                <a:path w="1561" h="782" extrusionOk="0">
                  <a:moveTo>
                    <a:pt x="1441" y="1"/>
                  </a:moveTo>
                  <a:lnTo>
                    <a:pt x="901" y="121"/>
                  </a:lnTo>
                  <a:lnTo>
                    <a:pt x="360" y="181"/>
                  </a:lnTo>
                  <a:lnTo>
                    <a:pt x="240" y="181"/>
                  </a:lnTo>
                  <a:lnTo>
                    <a:pt x="0" y="781"/>
                  </a:lnTo>
                  <a:lnTo>
                    <a:pt x="360" y="661"/>
                  </a:lnTo>
                  <a:lnTo>
                    <a:pt x="781" y="481"/>
                  </a:lnTo>
                  <a:lnTo>
                    <a:pt x="1021" y="301"/>
                  </a:lnTo>
                  <a:lnTo>
                    <a:pt x="1381" y="121"/>
                  </a:lnTo>
                  <a:lnTo>
                    <a:pt x="1501" y="6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2"/>
            <p:cNvSpPr/>
            <p:nvPr/>
          </p:nvSpPr>
          <p:spPr>
            <a:xfrm>
              <a:off x="2238075" y="4583975"/>
              <a:ext cx="120075" cy="120075"/>
            </a:xfrm>
            <a:custGeom>
              <a:avLst/>
              <a:gdLst/>
              <a:ahLst/>
              <a:cxnLst/>
              <a:rect l="l" t="t" r="r" b="b"/>
              <a:pathLst>
                <a:path w="4803" h="4803" extrusionOk="0">
                  <a:moveTo>
                    <a:pt x="960" y="1"/>
                  </a:moveTo>
                  <a:lnTo>
                    <a:pt x="900" y="61"/>
                  </a:lnTo>
                  <a:lnTo>
                    <a:pt x="720" y="181"/>
                  </a:lnTo>
                  <a:lnTo>
                    <a:pt x="1441" y="781"/>
                  </a:lnTo>
                  <a:lnTo>
                    <a:pt x="600" y="301"/>
                  </a:lnTo>
                  <a:lnTo>
                    <a:pt x="480" y="361"/>
                  </a:lnTo>
                  <a:lnTo>
                    <a:pt x="540" y="301"/>
                  </a:lnTo>
                  <a:lnTo>
                    <a:pt x="480" y="24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180" y="121"/>
                  </a:lnTo>
                  <a:lnTo>
                    <a:pt x="600" y="541"/>
                  </a:lnTo>
                  <a:lnTo>
                    <a:pt x="1321" y="1141"/>
                  </a:lnTo>
                  <a:lnTo>
                    <a:pt x="2041" y="1621"/>
                  </a:lnTo>
                  <a:lnTo>
                    <a:pt x="2281" y="1801"/>
                  </a:lnTo>
                  <a:lnTo>
                    <a:pt x="2341" y="1861"/>
                  </a:lnTo>
                  <a:lnTo>
                    <a:pt x="2221" y="1801"/>
                  </a:lnTo>
                  <a:lnTo>
                    <a:pt x="1981" y="1681"/>
                  </a:lnTo>
                  <a:lnTo>
                    <a:pt x="1201" y="1261"/>
                  </a:lnTo>
                  <a:lnTo>
                    <a:pt x="1141" y="1261"/>
                  </a:lnTo>
                  <a:lnTo>
                    <a:pt x="1441" y="1501"/>
                  </a:lnTo>
                  <a:lnTo>
                    <a:pt x="1981" y="2042"/>
                  </a:lnTo>
                  <a:lnTo>
                    <a:pt x="2221" y="2342"/>
                  </a:lnTo>
                  <a:lnTo>
                    <a:pt x="2221" y="2342"/>
                  </a:lnTo>
                  <a:lnTo>
                    <a:pt x="1981" y="2102"/>
                  </a:lnTo>
                  <a:lnTo>
                    <a:pt x="1321" y="1621"/>
                  </a:lnTo>
                  <a:lnTo>
                    <a:pt x="960" y="1381"/>
                  </a:lnTo>
                  <a:lnTo>
                    <a:pt x="1501" y="1921"/>
                  </a:lnTo>
                  <a:lnTo>
                    <a:pt x="2161" y="2462"/>
                  </a:lnTo>
                  <a:lnTo>
                    <a:pt x="2461" y="2702"/>
                  </a:lnTo>
                  <a:lnTo>
                    <a:pt x="2461" y="2702"/>
                  </a:lnTo>
                  <a:lnTo>
                    <a:pt x="2101" y="2522"/>
                  </a:lnTo>
                  <a:lnTo>
                    <a:pt x="1381" y="2042"/>
                  </a:lnTo>
                  <a:lnTo>
                    <a:pt x="180" y="1141"/>
                  </a:lnTo>
                  <a:lnTo>
                    <a:pt x="0" y="1021"/>
                  </a:lnTo>
                  <a:lnTo>
                    <a:pt x="0" y="1141"/>
                  </a:lnTo>
                  <a:lnTo>
                    <a:pt x="360" y="1501"/>
                  </a:lnTo>
                  <a:lnTo>
                    <a:pt x="780" y="1921"/>
                  </a:lnTo>
                  <a:lnTo>
                    <a:pt x="1561" y="2522"/>
                  </a:lnTo>
                  <a:lnTo>
                    <a:pt x="2281" y="3062"/>
                  </a:lnTo>
                  <a:lnTo>
                    <a:pt x="2521" y="3182"/>
                  </a:lnTo>
                  <a:lnTo>
                    <a:pt x="2641" y="3242"/>
                  </a:lnTo>
                  <a:lnTo>
                    <a:pt x="2521" y="3242"/>
                  </a:lnTo>
                  <a:lnTo>
                    <a:pt x="2281" y="3122"/>
                  </a:lnTo>
                  <a:lnTo>
                    <a:pt x="1441" y="2702"/>
                  </a:lnTo>
                  <a:lnTo>
                    <a:pt x="600" y="2162"/>
                  </a:lnTo>
                  <a:lnTo>
                    <a:pt x="180" y="1801"/>
                  </a:lnTo>
                  <a:lnTo>
                    <a:pt x="240" y="1921"/>
                  </a:lnTo>
                  <a:lnTo>
                    <a:pt x="840" y="2402"/>
                  </a:lnTo>
                  <a:lnTo>
                    <a:pt x="1261" y="2762"/>
                  </a:lnTo>
                  <a:lnTo>
                    <a:pt x="2041" y="3362"/>
                  </a:lnTo>
                  <a:lnTo>
                    <a:pt x="2761" y="3842"/>
                  </a:lnTo>
                  <a:lnTo>
                    <a:pt x="3121" y="4082"/>
                  </a:lnTo>
                  <a:lnTo>
                    <a:pt x="3121" y="4082"/>
                  </a:lnTo>
                  <a:lnTo>
                    <a:pt x="2761" y="3902"/>
                  </a:lnTo>
                  <a:lnTo>
                    <a:pt x="1921" y="3482"/>
                  </a:lnTo>
                  <a:lnTo>
                    <a:pt x="1020" y="2942"/>
                  </a:lnTo>
                  <a:lnTo>
                    <a:pt x="1501" y="3362"/>
                  </a:lnTo>
                  <a:lnTo>
                    <a:pt x="2401" y="4022"/>
                  </a:lnTo>
                  <a:lnTo>
                    <a:pt x="2821" y="4323"/>
                  </a:lnTo>
                  <a:lnTo>
                    <a:pt x="3241" y="4503"/>
                  </a:lnTo>
                  <a:lnTo>
                    <a:pt x="3542" y="4563"/>
                  </a:lnTo>
                  <a:lnTo>
                    <a:pt x="3241" y="4563"/>
                  </a:lnTo>
                  <a:lnTo>
                    <a:pt x="2761" y="4443"/>
                  </a:lnTo>
                  <a:lnTo>
                    <a:pt x="2281" y="4142"/>
                  </a:lnTo>
                  <a:lnTo>
                    <a:pt x="1381" y="3602"/>
                  </a:lnTo>
                  <a:lnTo>
                    <a:pt x="840" y="3242"/>
                  </a:lnTo>
                  <a:lnTo>
                    <a:pt x="960" y="3422"/>
                  </a:lnTo>
                  <a:lnTo>
                    <a:pt x="1141" y="3542"/>
                  </a:lnTo>
                  <a:lnTo>
                    <a:pt x="1921" y="4142"/>
                  </a:lnTo>
                  <a:lnTo>
                    <a:pt x="2161" y="4262"/>
                  </a:lnTo>
                  <a:lnTo>
                    <a:pt x="2461" y="4503"/>
                  </a:lnTo>
                  <a:lnTo>
                    <a:pt x="3001" y="4803"/>
                  </a:lnTo>
                  <a:lnTo>
                    <a:pt x="4802" y="4803"/>
                  </a:lnTo>
                  <a:lnTo>
                    <a:pt x="3482" y="2942"/>
                  </a:lnTo>
                  <a:lnTo>
                    <a:pt x="2101" y="1201"/>
                  </a:lnTo>
                  <a:lnTo>
                    <a:pt x="1921" y="1321"/>
                  </a:lnTo>
                  <a:lnTo>
                    <a:pt x="1741" y="1381"/>
                  </a:lnTo>
                  <a:lnTo>
                    <a:pt x="1861" y="1261"/>
                  </a:lnTo>
                  <a:lnTo>
                    <a:pt x="2041" y="114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2"/>
            <p:cNvSpPr/>
            <p:nvPr/>
          </p:nvSpPr>
          <p:spPr>
            <a:xfrm>
              <a:off x="2487175" y="4779075"/>
              <a:ext cx="195100" cy="31525"/>
            </a:xfrm>
            <a:custGeom>
              <a:avLst/>
              <a:gdLst/>
              <a:ahLst/>
              <a:cxnLst/>
              <a:rect l="l" t="t" r="r" b="b"/>
              <a:pathLst>
                <a:path w="7804" h="1261" extrusionOk="0">
                  <a:moveTo>
                    <a:pt x="0" y="0"/>
                  </a:moveTo>
                  <a:lnTo>
                    <a:pt x="661" y="1261"/>
                  </a:lnTo>
                  <a:lnTo>
                    <a:pt x="7383" y="1261"/>
                  </a:lnTo>
                  <a:lnTo>
                    <a:pt x="7624" y="600"/>
                  </a:lnTo>
                  <a:lnTo>
                    <a:pt x="7804" y="0"/>
                  </a:lnTo>
                  <a:lnTo>
                    <a:pt x="7504" y="0"/>
                  </a:lnTo>
                  <a:lnTo>
                    <a:pt x="6963" y="540"/>
                  </a:lnTo>
                  <a:lnTo>
                    <a:pt x="6723" y="720"/>
                  </a:lnTo>
                  <a:lnTo>
                    <a:pt x="6603" y="780"/>
                  </a:lnTo>
                  <a:lnTo>
                    <a:pt x="6663" y="720"/>
                  </a:lnTo>
                  <a:lnTo>
                    <a:pt x="6903" y="420"/>
                  </a:lnTo>
                  <a:lnTo>
                    <a:pt x="714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2"/>
            <p:cNvSpPr/>
            <p:nvPr/>
          </p:nvSpPr>
          <p:spPr>
            <a:xfrm>
              <a:off x="2685250" y="4779075"/>
              <a:ext cx="42050" cy="31525"/>
            </a:xfrm>
            <a:custGeom>
              <a:avLst/>
              <a:gdLst/>
              <a:ahLst/>
              <a:cxnLst/>
              <a:rect l="l" t="t" r="r" b="b"/>
              <a:pathLst>
                <a:path w="1682" h="1261" extrusionOk="0">
                  <a:moveTo>
                    <a:pt x="661" y="0"/>
                  </a:moveTo>
                  <a:lnTo>
                    <a:pt x="541" y="240"/>
                  </a:lnTo>
                  <a:lnTo>
                    <a:pt x="301" y="780"/>
                  </a:lnTo>
                  <a:lnTo>
                    <a:pt x="1" y="1261"/>
                  </a:lnTo>
                  <a:lnTo>
                    <a:pt x="1681" y="1261"/>
                  </a:lnTo>
                  <a:lnTo>
                    <a:pt x="1561" y="60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2"/>
            <p:cNvSpPr/>
            <p:nvPr/>
          </p:nvSpPr>
          <p:spPr>
            <a:xfrm>
              <a:off x="1646800" y="4887100"/>
              <a:ext cx="465225" cy="37550"/>
            </a:xfrm>
            <a:custGeom>
              <a:avLst/>
              <a:gdLst/>
              <a:ahLst/>
              <a:cxnLst/>
              <a:rect l="l" t="t" r="r" b="b"/>
              <a:pathLst>
                <a:path w="18609" h="1502" extrusionOk="0">
                  <a:moveTo>
                    <a:pt x="301" y="1"/>
                  </a:moveTo>
                  <a:lnTo>
                    <a:pt x="481" y="121"/>
                  </a:lnTo>
                  <a:lnTo>
                    <a:pt x="601" y="241"/>
                  </a:lnTo>
                  <a:lnTo>
                    <a:pt x="841" y="481"/>
                  </a:lnTo>
                  <a:lnTo>
                    <a:pt x="1021" y="541"/>
                  </a:lnTo>
                  <a:lnTo>
                    <a:pt x="1081" y="601"/>
                  </a:lnTo>
                  <a:lnTo>
                    <a:pt x="1021" y="601"/>
                  </a:lnTo>
                  <a:lnTo>
                    <a:pt x="781" y="541"/>
                  </a:lnTo>
                  <a:lnTo>
                    <a:pt x="541" y="421"/>
                  </a:lnTo>
                  <a:lnTo>
                    <a:pt x="361" y="301"/>
                  </a:lnTo>
                  <a:lnTo>
                    <a:pt x="181" y="241"/>
                  </a:lnTo>
                  <a:lnTo>
                    <a:pt x="1" y="241"/>
                  </a:lnTo>
                  <a:lnTo>
                    <a:pt x="841" y="781"/>
                  </a:lnTo>
                  <a:lnTo>
                    <a:pt x="1562" y="1261"/>
                  </a:lnTo>
                  <a:lnTo>
                    <a:pt x="1802" y="1502"/>
                  </a:lnTo>
                  <a:lnTo>
                    <a:pt x="18609" y="1502"/>
                  </a:lnTo>
                  <a:lnTo>
                    <a:pt x="18549" y="1261"/>
                  </a:lnTo>
                  <a:lnTo>
                    <a:pt x="18429" y="901"/>
                  </a:lnTo>
                  <a:lnTo>
                    <a:pt x="18309" y="481"/>
                  </a:lnTo>
                  <a:lnTo>
                    <a:pt x="18249" y="1"/>
                  </a:lnTo>
                  <a:lnTo>
                    <a:pt x="17889" y="1"/>
                  </a:lnTo>
                  <a:lnTo>
                    <a:pt x="17769" y="541"/>
                  </a:lnTo>
                  <a:lnTo>
                    <a:pt x="17709" y="541"/>
                  </a:lnTo>
                  <a:lnTo>
                    <a:pt x="17709" y="1"/>
                  </a:lnTo>
                  <a:lnTo>
                    <a:pt x="9965" y="1"/>
                  </a:lnTo>
                  <a:lnTo>
                    <a:pt x="10025" y="121"/>
                  </a:lnTo>
                  <a:lnTo>
                    <a:pt x="10025" y="121"/>
                  </a:lnTo>
                  <a:lnTo>
                    <a:pt x="9905" y="1"/>
                  </a:lnTo>
                  <a:lnTo>
                    <a:pt x="8284" y="1"/>
                  </a:lnTo>
                  <a:lnTo>
                    <a:pt x="8344" y="301"/>
                  </a:lnTo>
                  <a:lnTo>
                    <a:pt x="8465" y="421"/>
                  </a:lnTo>
                  <a:lnTo>
                    <a:pt x="8465" y="481"/>
                  </a:lnTo>
                  <a:lnTo>
                    <a:pt x="8405" y="421"/>
                  </a:lnTo>
                  <a:lnTo>
                    <a:pt x="8344" y="301"/>
                  </a:lnTo>
                  <a:lnTo>
                    <a:pt x="8164" y="1"/>
                  </a:lnTo>
                  <a:lnTo>
                    <a:pt x="961" y="1"/>
                  </a:lnTo>
                  <a:lnTo>
                    <a:pt x="1201" y="121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2"/>
            <p:cNvSpPr/>
            <p:nvPr/>
          </p:nvSpPr>
          <p:spPr>
            <a:xfrm>
              <a:off x="2089500" y="4391900"/>
              <a:ext cx="10525" cy="36025"/>
            </a:xfrm>
            <a:custGeom>
              <a:avLst/>
              <a:gdLst/>
              <a:ahLst/>
              <a:cxnLst/>
              <a:rect l="l" t="t" r="r" b="b"/>
              <a:pathLst>
                <a:path w="421" h="1441" extrusionOk="0">
                  <a:moveTo>
                    <a:pt x="421" y="0"/>
                  </a:moveTo>
                  <a:lnTo>
                    <a:pt x="241" y="361"/>
                  </a:lnTo>
                  <a:lnTo>
                    <a:pt x="121" y="841"/>
                  </a:lnTo>
                  <a:lnTo>
                    <a:pt x="1" y="1441"/>
                  </a:lnTo>
                  <a:lnTo>
                    <a:pt x="361" y="1441"/>
                  </a:lnTo>
                  <a:lnTo>
                    <a:pt x="361" y="1321"/>
                  </a:lnTo>
                  <a:lnTo>
                    <a:pt x="361" y="240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2"/>
            <p:cNvSpPr/>
            <p:nvPr/>
          </p:nvSpPr>
          <p:spPr>
            <a:xfrm>
              <a:off x="2104500" y="4432425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61" y="0"/>
                  </a:moveTo>
                  <a:lnTo>
                    <a:pt x="1" y="480"/>
                  </a:lnTo>
                  <a:lnTo>
                    <a:pt x="1" y="480"/>
                  </a:lnTo>
                  <a:lnTo>
                    <a:pt x="361" y="420"/>
                  </a:lnTo>
                  <a:lnTo>
                    <a:pt x="481" y="360"/>
                  </a:lnTo>
                  <a:lnTo>
                    <a:pt x="481" y="60"/>
                  </a:lnTo>
                  <a:lnTo>
                    <a:pt x="421" y="60"/>
                  </a:lnTo>
                  <a:lnTo>
                    <a:pt x="421" y="240"/>
                  </a:lnTo>
                  <a:lnTo>
                    <a:pt x="3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2"/>
            <p:cNvSpPr/>
            <p:nvPr/>
          </p:nvSpPr>
          <p:spPr>
            <a:xfrm>
              <a:off x="2328100" y="4779075"/>
              <a:ext cx="94575" cy="31525"/>
            </a:xfrm>
            <a:custGeom>
              <a:avLst/>
              <a:gdLst/>
              <a:ahLst/>
              <a:cxnLst/>
              <a:rect l="l" t="t" r="r" b="b"/>
              <a:pathLst>
                <a:path w="3783" h="1261" extrusionOk="0">
                  <a:moveTo>
                    <a:pt x="301" y="0"/>
                  </a:moveTo>
                  <a:lnTo>
                    <a:pt x="661" y="180"/>
                  </a:lnTo>
                  <a:lnTo>
                    <a:pt x="1081" y="360"/>
                  </a:lnTo>
                  <a:lnTo>
                    <a:pt x="1741" y="540"/>
                  </a:lnTo>
                  <a:lnTo>
                    <a:pt x="1981" y="600"/>
                  </a:lnTo>
                  <a:lnTo>
                    <a:pt x="1741" y="600"/>
                  </a:lnTo>
                  <a:lnTo>
                    <a:pt x="1021" y="540"/>
                  </a:lnTo>
                  <a:lnTo>
                    <a:pt x="481" y="420"/>
                  </a:lnTo>
                  <a:lnTo>
                    <a:pt x="1" y="240"/>
                  </a:lnTo>
                  <a:lnTo>
                    <a:pt x="241" y="420"/>
                  </a:lnTo>
                  <a:lnTo>
                    <a:pt x="1381" y="1080"/>
                  </a:lnTo>
                  <a:lnTo>
                    <a:pt x="1801" y="1261"/>
                  </a:lnTo>
                  <a:lnTo>
                    <a:pt x="3782" y="1261"/>
                  </a:lnTo>
                  <a:lnTo>
                    <a:pt x="3062" y="0"/>
                  </a:lnTo>
                  <a:lnTo>
                    <a:pt x="781" y="0"/>
                  </a:lnTo>
                  <a:lnTo>
                    <a:pt x="961" y="120"/>
                  </a:lnTo>
                  <a:lnTo>
                    <a:pt x="1201" y="240"/>
                  </a:lnTo>
                  <a:lnTo>
                    <a:pt x="961" y="18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2"/>
            <p:cNvSpPr/>
            <p:nvPr/>
          </p:nvSpPr>
          <p:spPr>
            <a:xfrm>
              <a:off x="2082000" y="4429425"/>
              <a:ext cx="18025" cy="21025"/>
            </a:xfrm>
            <a:custGeom>
              <a:avLst/>
              <a:gdLst/>
              <a:ahLst/>
              <a:cxnLst/>
              <a:rect l="l" t="t" r="r" b="b"/>
              <a:pathLst>
                <a:path w="721" h="841" extrusionOk="0">
                  <a:moveTo>
                    <a:pt x="0" y="0"/>
                  </a:moveTo>
                  <a:lnTo>
                    <a:pt x="0" y="420"/>
                  </a:lnTo>
                  <a:lnTo>
                    <a:pt x="0" y="720"/>
                  </a:lnTo>
                  <a:lnTo>
                    <a:pt x="0" y="840"/>
                  </a:lnTo>
                  <a:lnTo>
                    <a:pt x="240" y="780"/>
                  </a:lnTo>
                  <a:lnTo>
                    <a:pt x="721" y="660"/>
                  </a:lnTo>
                  <a:lnTo>
                    <a:pt x="661" y="120"/>
                  </a:lnTo>
                  <a:lnTo>
                    <a:pt x="301" y="60"/>
                  </a:lnTo>
                  <a:lnTo>
                    <a:pt x="240" y="60"/>
                  </a:lnTo>
                  <a:lnTo>
                    <a:pt x="240" y="240"/>
                  </a:lnTo>
                  <a:lnTo>
                    <a:pt x="240" y="540"/>
                  </a:lnTo>
                  <a:lnTo>
                    <a:pt x="240" y="660"/>
                  </a:lnTo>
                  <a:lnTo>
                    <a:pt x="180" y="540"/>
                  </a:lnTo>
                  <a:lnTo>
                    <a:pt x="12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2"/>
            <p:cNvSpPr/>
            <p:nvPr/>
          </p:nvSpPr>
          <p:spPr>
            <a:xfrm>
              <a:off x="2112000" y="4648500"/>
              <a:ext cx="93075" cy="55550"/>
            </a:xfrm>
            <a:custGeom>
              <a:avLst/>
              <a:gdLst/>
              <a:ahLst/>
              <a:cxnLst/>
              <a:rect l="l" t="t" r="r" b="b"/>
              <a:pathLst>
                <a:path w="3723" h="2222" extrusionOk="0">
                  <a:moveTo>
                    <a:pt x="121" y="1"/>
                  </a:moveTo>
                  <a:lnTo>
                    <a:pt x="121" y="181"/>
                  </a:lnTo>
                  <a:lnTo>
                    <a:pt x="301" y="301"/>
                  </a:lnTo>
                  <a:lnTo>
                    <a:pt x="721" y="601"/>
                  </a:lnTo>
                  <a:lnTo>
                    <a:pt x="1081" y="781"/>
                  </a:lnTo>
                  <a:lnTo>
                    <a:pt x="1502" y="961"/>
                  </a:lnTo>
                  <a:lnTo>
                    <a:pt x="1922" y="1141"/>
                  </a:lnTo>
                  <a:lnTo>
                    <a:pt x="2282" y="1201"/>
                  </a:lnTo>
                  <a:lnTo>
                    <a:pt x="2582" y="1261"/>
                  </a:lnTo>
                  <a:lnTo>
                    <a:pt x="2282" y="1321"/>
                  </a:lnTo>
                  <a:lnTo>
                    <a:pt x="1442" y="1321"/>
                  </a:lnTo>
                  <a:lnTo>
                    <a:pt x="901" y="1261"/>
                  </a:lnTo>
                  <a:lnTo>
                    <a:pt x="481" y="1081"/>
                  </a:lnTo>
                  <a:lnTo>
                    <a:pt x="121" y="961"/>
                  </a:lnTo>
                  <a:lnTo>
                    <a:pt x="301" y="1081"/>
                  </a:lnTo>
                  <a:lnTo>
                    <a:pt x="481" y="1201"/>
                  </a:lnTo>
                  <a:lnTo>
                    <a:pt x="781" y="1381"/>
                  </a:lnTo>
                  <a:lnTo>
                    <a:pt x="1141" y="1561"/>
                  </a:lnTo>
                  <a:lnTo>
                    <a:pt x="1622" y="1742"/>
                  </a:lnTo>
                  <a:lnTo>
                    <a:pt x="2042" y="1862"/>
                  </a:lnTo>
                  <a:lnTo>
                    <a:pt x="2462" y="1922"/>
                  </a:lnTo>
                  <a:lnTo>
                    <a:pt x="2882" y="1922"/>
                  </a:lnTo>
                  <a:lnTo>
                    <a:pt x="2762" y="1982"/>
                  </a:lnTo>
                  <a:lnTo>
                    <a:pt x="2462" y="2042"/>
                  </a:lnTo>
                  <a:lnTo>
                    <a:pt x="2042" y="2102"/>
                  </a:lnTo>
                  <a:lnTo>
                    <a:pt x="1562" y="2102"/>
                  </a:lnTo>
                  <a:lnTo>
                    <a:pt x="1021" y="1982"/>
                  </a:lnTo>
                  <a:lnTo>
                    <a:pt x="541" y="1862"/>
                  </a:lnTo>
                  <a:lnTo>
                    <a:pt x="181" y="1742"/>
                  </a:lnTo>
                  <a:lnTo>
                    <a:pt x="1" y="1621"/>
                  </a:lnTo>
                  <a:lnTo>
                    <a:pt x="1" y="1802"/>
                  </a:lnTo>
                  <a:lnTo>
                    <a:pt x="601" y="1982"/>
                  </a:lnTo>
                  <a:lnTo>
                    <a:pt x="841" y="2042"/>
                  </a:lnTo>
                  <a:lnTo>
                    <a:pt x="1081" y="2102"/>
                  </a:lnTo>
                  <a:lnTo>
                    <a:pt x="1321" y="2162"/>
                  </a:lnTo>
                  <a:lnTo>
                    <a:pt x="1502" y="2222"/>
                  </a:lnTo>
                  <a:lnTo>
                    <a:pt x="3122" y="2222"/>
                  </a:lnTo>
                  <a:lnTo>
                    <a:pt x="3662" y="2102"/>
                  </a:lnTo>
                  <a:lnTo>
                    <a:pt x="3722" y="2042"/>
                  </a:lnTo>
                  <a:lnTo>
                    <a:pt x="3662" y="1982"/>
                  </a:lnTo>
                  <a:lnTo>
                    <a:pt x="3542" y="1802"/>
                  </a:lnTo>
                  <a:lnTo>
                    <a:pt x="3362" y="1441"/>
                  </a:lnTo>
                  <a:lnTo>
                    <a:pt x="3242" y="1021"/>
                  </a:lnTo>
                  <a:lnTo>
                    <a:pt x="3242" y="661"/>
                  </a:lnTo>
                  <a:lnTo>
                    <a:pt x="3242" y="301"/>
                  </a:lnTo>
                  <a:lnTo>
                    <a:pt x="2942" y="361"/>
                  </a:lnTo>
                  <a:lnTo>
                    <a:pt x="2522" y="421"/>
                  </a:lnTo>
                  <a:lnTo>
                    <a:pt x="2042" y="421"/>
                  </a:lnTo>
                  <a:lnTo>
                    <a:pt x="1021" y="301"/>
                  </a:lnTo>
                  <a:lnTo>
                    <a:pt x="661" y="241"/>
                  </a:lnTo>
                  <a:lnTo>
                    <a:pt x="42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2157025" y="4743050"/>
              <a:ext cx="13525" cy="13525"/>
            </a:xfrm>
            <a:custGeom>
              <a:avLst/>
              <a:gdLst/>
              <a:ahLst/>
              <a:cxnLst/>
              <a:rect l="l" t="t" r="r" b="b"/>
              <a:pathLst>
                <a:path w="541" h="541" extrusionOk="0">
                  <a:moveTo>
                    <a:pt x="541" y="0"/>
                  </a:moveTo>
                  <a:lnTo>
                    <a:pt x="121" y="361"/>
                  </a:lnTo>
                  <a:lnTo>
                    <a:pt x="1" y="541"/>
                  </a:lnTo>
                  <a:lnTo>
                    <a:pt x="181" y="361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2143525" y="45749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60" y="1"/>
                  </a:moveTo>
                  <a:lnTo>
                    <a:pt x="0" y="121"/>
                  </a:lnTo>
                  <a:lnTo>
                    <a:pt x="361" y="241"/>
                  </a:lnTo>
                  <a:lnTo>
                    <a:pt x="781" y="481"/>
                  </a:lnTo>
                  <a:lnTo>
                    <a:pt x="1081" y="661"/>
                  </a:lnTo>
                  <a:lnTo>
                    <a:pt x="1141" y="481"/>
                  </a:lnTo>
                  <a:lnTo>
                    <a:pt x="1141" y="421"/>
                  </a:lnTo>
                  <a:lnTo>
                    <a:pt x="901" y="421"/>
                  </a:lnTo>
                  <a:lnTo>
                    <a:pt x="901" y="361"/>
                  </a:lnTo>
                  <a:lnTo>
                    <a:pt x="421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2122525" y="47445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2212550" y="46560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61" y="1"/>
                  </a:moveTo>
                  <a:lnTo>
                    <a:pt x="61" y="61"/>
                  </a:lnTo>
                  <a:lnTo>
                    <a:pt x="1" y="241"/>
                  </a:lnTo>
                  <a:lnTo>
                    <a:pt x="61" y="42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2173525" y="4609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0"/>
                  </a:moveTo>
                  <a:lnTo>
                    <a:pt x="61" y="60"/>
                  </a:lnTo>
                  <a:lnTo>
                    <a:pt x="1" y="120"/>
                  </a:lnTo>
                  <a:lnTo>
                    <a:pt x="181" y="18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2118000" y="4729550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121" y="120"/>
                  </a:lnTo>
                  <a:lnTo>
                    <a:pt x="601" y="0"/>
                  </a:lnTo>
                  <a:lnTo>
                    <a:pt x="1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2155525" y="464400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1261" y="1"/>
                  </a:moveTo>
                  <a:lnTo>
                    <a:pt x="1021" y="61"/>
                  </a:lnTo>
                  <a:lnTo>
                    <a:pt x="1081" y="181"/>
                  </a:lnTo>
                  <a:lnTo>
                    <a:pt x="1081" y="241"/>
                  </a:lnTo>
                  <a:lnTo>
                    <a:pt x="1021" y="181"/>
                  </a:lnTo>
                  <a:lnTo>
                    <a:pt x="1021" y="61"/>
                  </a:lnTo>
                  <a:lnTo>
                    <a:pt x="901" y="121"/>
                  </a:lnTo>
                  <a:lnTo>
                    <a:pt x="481" y="121"/>
                  </a:lnTo>
                  <a:lnTo>
                    <a:pt x="1" y="181"/>
                  </a:lnTo>
                  <a:lnTo>
                    <a:pt x="361" y="241"/>
                  </a:lnTo>
                  <a:lnTo>
                    <a:pt x="781" y="421"/>
                  </a:lnTo>
                  <a:lnTo>
                    <a:pt x="1201" y="481"/>
                  </a:lnTo>
                  <a:lnTo>
                    <a:pt x="1501" y="481"/>
                  </a:lnTo>
                  <a:lnTo>
                    <a:pt x="1501" y="361"/>
                  </a:lnTo>
                  <a:lnTo>
                    <a:pt x="1501" y="241"/>
                  </a:lnTo>
                  <a:lnTo>
                    <a:pt x="1501" y="181"/>
                  </a:lnTo>
                  <a:lnTo>
                    <a:pt x="1441" y="1"/>
                  </a:lnTo>
                  <a:lnTo>
                    <a:pt x="1381" y="1"/>
                  </a:lnTo>
                  <a:lnTo>
                    <a:pt x="1321" y="121"/>
                  </a:lnTo>
                  <a:lnTo>
                    <a:pt x="1381" y="241"/>
                  </a:lnTo>
                  <a:lnTo>
                    <a:pt x="1381" y="241"/>
                  </a:lnTo>
                  <a:lnTo>
                    <a:pt x="1321" y="181"/>
                  </a:lnTo>
                  <a:lnTo>
                    <a:pt x="1321" y="121"/>
                  </a:lnTo>
                  <a:lnTo>
                    <a:pt x="1261" y="6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2"/>
            <p:cNvSpPr/>
            <p:nvPr/>
          </p:nvSpPr>
          <p:spPr>
            <a:xfrm>
              <a:off x="2220050" y="4671025"/>
              <a:ext cx="3025" cy="13525"/>
            </a:xfrm>
            <a:custGeom>
              <a:avLst/>
              <a:gdLst/>
              <a:ahLst/>
              <a:cxnLst/>
              <a:rect l="l" t="t" r="r" b="b"/>
              <a:pathLst>
                <a:path w="121" h="541" extrusionOk="0">
                  <a:moveTo>
                    <a:pt x="1" y="0"/>
                  </a:moveTo>
                  <a:lnTo>
                    <a:pt x="1" y="300"/>
                  </a:lnTo>
                  <a:lnTo>
                    <a:pt x="1" y="5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2"/>
            <p:cNvSpPr/>
            <p:nvPr/>
          </p:nvSpPr>
          <p:spPr>
            <a:xfrm>
              <a:off x="1295650" y="4960650"/>
              <a:ext cx="60050" cy="37525"/>
            </a:xfrm>
            <a:custGeom>
              <a:avLst/>
              <a:gdLst/>
              <a:ahLst/>
              <a:cxnLst/>
              <a:rect l="l" t="t" r="r" b="b"/>
              <a:pathLst>
                <a:path w="2402" h="1501" extrusionOk="0">
                  <a:moveTo>
                    <a:pt x="721" y="0"/>
                  </a:moveTo>
                  <a:lnTo>
                    <a:pt x="1" y="1501"/>
                  </a:lnTo>
                  <a:lnTo>
                    <a:pt x="1021" y="1501"/>
                  </a:lnTo>
                  <a:lnTo>
                    <a:pt x="1201" y="1441"/>
                  </a:lnTo>
                  <a:lnTo>
                    <a:pt x="1622" y="1141"/>
                  </a:lnTo>
                  <a:lnTo>
                    <a:pt x="2102" y="841"/>
                  </a:lnTo>
                  <a:lnTo>
                    <a:pt x="2342" y="600"/>
                  </a:lnTo>
                  <a:lnTo>
                    <a:pt x="2402" y="480"/>
                  </a:lnTo>
                  <a:lnTo>
                    <a:pt x="2402" y="480"/>
                  </a:lnTo>
                  <a:lnTo>
                    <a:pt x="2102" y="720"/>
                  </a:lnTo>
                  <a:lnTo>
                    <a:pt x="1862" y="901"/>
                  </a:lnTo>
                  <a:lnTo>
                    <a:pt x="1622" y="961"/>
                  </a:lnTo>
                  <a:lnTo>
                    <a:pt x="1562" y="961"/>
                  </a:lnTo>
                  <a:lnTo>
                    <a:pt x="1081" y="1141"/>
                  </a:lnTo>
                  <a:lnTo>
                    <a:pt x="961" y="1141"/>
                  </a:lnTo>
                  <a:lnTo>
                    <a:pt x="1081" y="1081"/>
                  </a:lnTo>
                  <a:lnTo>
                    <a:pt x="1502" y="901"/>
                  </a:lnTo>
                  <a:lnTo>
                    <a:pt x="1622" y="780"/>
                  </a:lnTo>
                  <a:lnTo>
                    <a:pt x="1562" y="780"/>
                  </a:lnTo>
                  <a:lnTo>
                    <a:pt x="1922" y="540"/>
                  </a:lnTo>
                  <a:lnTo>
                    <a:pt x="2102" y="360"/>
                  </a:lnTo>
                  <a:lnTo>
                    <a:pt x="2282" y="240"/>
                  </a:lnTo>
                  <a:lnTo>
                    <a:pt x="2342" y="120"/>
                  </a:lnTo>
                  <a:lnTo>
                    <a:pt x="2102" y="240"/>
                  </a:lnTo>
                  <a:lnTo>
                    <a:pt x="1982" y="300"/>
                  </a:lnTo>
                  <a:lnTo>
                    <a:pt x="1442" y="540"/>
                  </a:lnTo>
                  <a:lnTo>
                    <a:pt x="841" y="720"/>
                  </a:lnTo>
                  <a:lnTo>
                    <a:pt x="661" y="720"/>
                  </a:lnTo>
                  <a:lnTo>
                    <a:pt x="841" y="660"/>
                  </a:lnTo>
                  <a:lnTo>
                    <a:pt x="1381" y="420"/>
                  </a:lnTo>
                  <a:lnTo>
                    <a:pt x="1442" y="420"/>
                  </a:lnTo>
                  <a:lnTo>
                    <a:pt x="1742" y="240"/>
                  </a:lnTo>
                  <a:lnTo>
                    <a:pt x="2042" y="0"/>
                  </a:lnTo>
                  <a:lnTo>
                    <a:pt x="1862" y="0"/>
                  </a:lnTo>
                  <a:lnTo>
                    <a:pt x="1622" y="120"/>
                  </a:lnTo>
                  <a:lnTo>
                    <a:pt x="1261" y="240"/>
                  </a:lnTo>
                  <a:lnTo>
                    <a:pt x="961" y="300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2"/>
            <p:cNvSpPr/>
            <p:nvPr/>
          </p:nvSpPr>
          <p:spPr>
            <a:xfrm>
              <a:off x="2233550" y="46890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61" y="121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1138100" y="48330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2"/>
            <p:cNvSpPr/>
            <p:nvPr/>
          </p:nvSpPr>
          <p:spPr>
            <a:xfrm>
              <a:off x="1192125" y="48616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1204125" y="48511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0" y="0"/>
                  </a:moveTo>
                  <a:lnTo>
                    <a:pt x="0" y="60"/>
                  </a:lnTo>
                  <a:lnTo>
                    <a:pt x="180" y="480"/>
                  </a:lnTo>
                  <a:lnTo>
                    <a:pt x="240" y="480"/>
                  </a:lnTo>
                  <a:lnTo>
                    <a:pt x="120" y="18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1112575" y="4833075"/>
              <a:ext cx="24050" cy="16550"/>
            </a:xfrm>
            <a:custGeom>
              <a:avLst/>
              <a:gdLst/>
              <a:ahLst/>
              <a:cxnLst/>
              <a:rect l="l" t="t" r="r" b="b"/>
              <a:pathLst>
                <a:path w="962" h="662" extrusionOk="0">
                  <a:moveTo>
                    <a:pt x="121" y="1"/>
                  </a:moveTo>
                  <a:lnTo>
                    <a:pt x="1" y="481"/>
                  </a:lnTo>
                  <a:lnTo>
                    <a:pt x="1" y="661"/>
                  </a:lnTo>
                  <a:lnTo>
                    <a:pt x="721" y="301"/>
                  </a:lnTo>
                  <a:lnTo>
                    <a:pt x="361" y="301"/>
                  </a:lnTo>
                  <a:lnTo>
                    <a:pt x="601" y="241"/>
                  </a:lnTo>
                  <a:lnTo>
                    <a:pt x="961" y="6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1966450" y="4726550"/>
              <a:ext cx="84050" cy="30025"/>
            </a:xfrm>
            <a:custGeom>
              <a:avLst/>
              <a:gdLst/>
              <a:ahLst/>
              <a:cxnLst/>
              <a:rect l="l" t="t" r="r" b="b"/>
              <a:pathLst>
                <a:path w="3362" h="1201" extrusionOk="0">
                  <a:moveTo>
                    <a:pt x="0" y="0"/>
                  </a:moveTo>
                  <a:lnTo>
                    <a:pt x="421" y="720"/>
                  </a:lnTo>
                  <a:lnTo>
                    <a:pt x="721" y="1201"/>
                  </a:lnTo>
                  <a:lnTo>
                    <a:pt x="3302" y="1201"/>
                  </a:lnTo>
                  <a:lnTo>
                    <a:pt x="3362" y="961"/>
                  </a:lnTo>
                  <a:lnTo>
                    <a:pt x="3242" y="840"/>
                  </a:lnTo>
                  <a:lnTo>
                    <a:pt x="3242" y="901"/>
                  </a:lnTo>
                  <a:lnTo>
                    <a:pt x="3182" y="961"/>
                  </a:lnTo>
                  <a:lnTo>
                    <a:pt x="3182" y="901"/>
                  </a:lnTo>
                  <a:lnTo>
                    <a:pt x="3242" y="780"/>
                  </a:lnTo>
                  <a:lnTo>
                    <a:pt x="3062" y="600"/>
                  </a:lnTo>
                  <a:lnTo>
                    <a:pt x="2642" y="0"/>
                  </a:lnTo>
                  <a:lnTo>
                    <a:pt x="1741" y="0"/>
                  </a:lnTo>
                  <a:lnTo>
                    <a:pt x="1921" y="180"/>
                  </a:lnTo>
                  <a:lnTo>
                    <a:pt x="2101" y="300"/>
                  </a:lnTo>
                  <a:lnTo>
                    <a:pt x="2101" y="300"/>
                  </a:lnTo>
                  <a:lnTo>
                    <a:pt x="1921" y="240"/>
                  </a:lnTo>
                  <a:lnTo>
                    <a:pt x="1741" y="120"/>
                  </a:lnTo>
                  <a:lnTo>
                    <a:pt x="1561" y="0"/>
                  </a:lnTo>
                  <a:lnTo>
                    <a:pt x="721" y="0"/>
                  </a:lnTo>
                  <a:lnTo>
                    <a:pt x="841" y="180"/>
                  </a:lnTo>
                  <a:lnTo>
                    <a:pt x="1021" y="480"/>
                  </a:lnTo>
                  <a:lnTo>
                    <a:pt x="1141" y="600"/>
                  </a:lnTo>
                  <a:lnTo>
                    <a:pt x="1021" y="540"/>
                  </a:lnTo>
                  <a:lnTo>
                    <a:pt x="721" y="24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2"/>
            <p:cNvSpPr/>
            <p:nvPr/>
          </p:nvSpPr>
          <p:spPr>
            <a:xfrm>
              <a:off x="2039975" y="4726550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1" y="0"/>
                  </a:moveTo>
                  <a:lnTo>
                    <a:pt x="241" y="540"/>
                  </a:lnTo>
                  <a:lnTo>
                    <a:pt x="301" y="600"/>
                  </a:lnTo>
                  <a:lnTo>
                    <a:pt x="361" y="60"/>
                  </a:lnTo>
                  <a:lnTo>
                    <a:pt x="421" y="0"/>
                  </a:lnTo>
                  <a:lnTo>
                    <a:pt x="301" y="0"/>
                  </a:lnTo>
                  <a:lnTo>
                    <a:pt x="301" y="6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1919925" y="4726550"/>
              <a:ext cx="31550" cy="30025"/>
            </a:xfrm>
            <a:custGeom>
              <a:avLst/>
              <a:gdLst/>
              <a:ahLst/>
              <a:cxnLst/>
              <a:rect l="l" t="t" r="r" b="b"/>
              <a:pathLst>
                <a:path w="1262" h="1201" extrusionOk="0">
                  <a:moveTo>
                    <a:pt x="1" y="0"/>
                  </a:moveTo>
                  <a:lnTo>
                    <a:pt x="121" y="600"/>
                  </a:lnTo>
                  <a:lnTo>
                    <a:pt x="241" y="1201"/>
                  </a:lnTo>
                  <a:lnTo>
                    <a:pt x="1261" y="1201"/>
                  </a:lnTo>
                  <a:lnTo>
                    <a:pt x="901" y="901"/>
                  </a:lnTo>
                  <a:lnTo>
                    <a:pt x="601" y="5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1942425" y="4726550"/>
              <a:ext cx="30050" cy="30025"/>
            </a:xfrm>
            <a:custGeom>
              <a:avLst/>
              <a:gdLst/>
              <a:ahLst/>
              <a:cxnLst/>
              <a:rect l="l" t="t" r="r" b="b"/>
              <a:pathLst>
                <a:path w="1202" h="1201" extrusionOk="0">
                  <a:moveTo>
                    <a:pt x="1" y="0"/>
                  </a:moveTo>
                  <a:lnTo>
                    <a:pt x="121" y="300"/>
                  </a:lnTo>
                  <a:lnTo>
                    <a:pt x="361" y="780"/>
                  </a:lnTo>
                  <a:lnTo>
                    <a:pt x="601" y="1201"/>
                  </a:lnTo>
                  <a:lnTo>
                    <a:pt x="1201" y="1201"/>
                  </a:lnTo>
                  <a:lnTo>
                    <a:pt x="1021" y="961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2"/>
            <p:cNvSpPr/>
            <p:nvPr/>
          </p:nvSpPr>
          <p:spPr>
            <a:xfrm>
              <a:off x="1414200" y="48946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2"/>
            <p:cNvSpPr/>
            <p:nvPr/>
          </p:nvSpPr>
          <p:spPr>
            <a:xfrm>
              <a:off x="2054975" y="4779075"/>
              <a:ext cx="9050" cy="31525"/>
            </a:xfrm>
            <a:custGeom>
              <a:avLst/>
              <a:gdLst/>
              <a:ahLst/>
              <a:cxnLst/>
              <a:rect l="l" t="t" r="r" b="b"/>
              <a:pathLst>
                <a:path w="362" h="1261" extrusionOk="0">
                  <a:moveTo>
                    <a:pt x="301" y="0"/>
                  </a:moveTo>
                  <a:lnTo>
                    <a:pt x="61" y="900"/>
                  </a:lnTo>
                  <a:lnTo>
                    <a:pt x="1" y="1261"/>
                  </a:lnTo>
                  <a:lnTo>
                    <a:pt x="361" y="1261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>
              <a:off x="2146525" y="4779075"/>
              <a:ext cx="12025" cy="9025"/>
            </a:xfrm>
            <a:custGeom>
              <a:avLst/>
              <a:gdLst/>
              <a:ahLst/>
              <a:cxnLst/>
              <a:rect l="l" t="t" r="r" b="b"/>
              <a:pathLst>
                <a:path w="481" h="361" extrusionOk="0">
                  <a:moveTo>
                    <a:pt x="481" y="0"/>
                  </a:moveTo>
                  <a:lnTo>
                    <a:pt x="121" y="240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181" y="24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>
              <a:off x="1931925" y="4779075"/>
              <a:ext cx="118575" cy="31525"/>
            </a:xfrm>
            <a:custGeom>
              <a:avLst/>
              <a:gdLst/>
              <a:ahLst/>
              <a:cxnLst/>
              <a:rect l="l" t="t" r="r" b="b"/>
              <a:pathLst>
                <a:path w="4743" h="1261" extrusionOk="0">
                  <a:moveTo>
                    <a:pt x="1" y="0"/>
                  </a:moveTo>
                  <a:lnTo>
                    <a:pt x="361" y="780"/>
                  </a:lnTo>
                  <a:lnTo>
                    <a:pt x="661" y="1201"/>
                  </a:lnTo>
                  <a:lnTo>
                    <a:pt x="661" y="1261"/>
                  </a:lnTo>
                  <a:lnTo>
                    <a:pt x="4683" y="1261"/>
                  </a:lnTo>
                  <a:lnTo>
                    <a:pt x="4683" y="840"/>
                  </a:lnTo>
                  <a:lnTo>
                    <a:pt x="4743" y="0"/>
                  </a:lnTo>
                  <a:lnTo>
                    <a:pt x="2822" y="0"/>
                  </a:lnTo>
                  <a:lnTo>
                    <a:pt x="3122" y="240"/>
                  </a:lnTo>
                  <a:lnTo>
                    <a:pt x="3302" y="360"/>
                  </a:lnTo>
                  <a:lnTo>
                    <a:pt x="3062" y="300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2187050" y="47790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20" y="0"/>
                  </a:moveTo>
                  <a:lnTo>
                    <a:pt x="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2190050" y="4779075"/>
              <a:ext cx="15025" cy="10525"/>
            </a:xfrm>
            <a:custGeom>
              <a:avLst/>
              <a:gdLst/>
              <a:ahLst/>
              <a:cxnLst/>
              <a:rect l="l" t="t" r="r" b="b"/>
              <a:pathLst>
                <a:path w="601" h="421" extrusionOk="0">
                  <a:moveTo>
                    <a:pt x="300" y="0"/>
                  </a:moveTo>
                  <a:lnTo>
                    <a:pt x="0" y="420"/>
                  </a:lnTo>
                  <a:lnTo>
                    <a:pt x="540" y="6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2"/>
            <p:cNvSpPr/>
            <p:nvPr/>
          </p:nvSpPr>
          <p:spPr>
            <a:xfrm>
              <a:off x="1763850" y="4833075"/>
              <a:ext cx="81075" cy="30050"/>
            </a:xfrm>
            <a:custGeom>
              <a:avLst/>
              <a:gdLst/>
              <a:ahLst/>
              <a:cxnLst/>
              <a:rect l="l" t="t" r="r" b="b"/>
              <a:pathLst>
                <a:path w="3243" h="1202" extrusionOk="0">
                  <a:moveTo>
                    <a:pt x="661" y="1"/>
                  </a:moveTo>
                  <a:lnTo>
                    <a:pt x="1" y="1201"/>
                  </a:lnTo>
                  <a:lnTo>
                    <a:pt x="3242" y="1201"/>
                  </a:lnTo>
                  <a:lnTo>
                    <a:pt x="3242" y="1141"/>
                  </a:lnTo>
                  <a:lnTo>
                    <a:pt x="3122" y="241"/>
                  </a:lnTo>
                  <a:lnTo>
                    <a:pt x="3122" y="1"/>
                  </a:lnTo>
                  <a:lnTo>
                    <a:pt x="2402" y="1"/>
                  </a:lnTo>
                  <a:lnTo>
                    <a:pt x="2402" y="541"/>
                  </a:lnTo>
                  <a:lnTo>
                    <a:pt x="2402" y="721"/>
                  </a:lnTo>
                  <a:lnTo>
                    <a:pt x="2342" y="541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2"/>
            <p:cNvSpPr/>
            <p:nvPr/>
          </p:nvSpPr>
          <p:spPr>
            <a:xfrm>
              <a:off x="1906425" y="4779075"/>
              <a:ext cx="40550" cy="31525"/>
            </a:xfrm>
            <a:custGeom>
              <a:avLst/>
              <a:gdLst/>
              <a:ahLst/>
              <a:cxnLst/>
              <a:rect l="l" t="t" r="r" b="b"/>
              <a:pathLst>
                <a:path w="1622" h="1261" extrusionOk="0">
                  <a:moveTo>
                    <a:pt x="0" y="0"/>
                  </a:moveTo>
                  <a:lnTo>
                    <a:pt x="0" y="300"/>
                  </a:lnTo>
                  <a:lnTo>
                    <a:pt x="0" y="1261"/>
                  </a:lnTo>
                  <a:lnTo>
                    <a:pt x="1621" y="1261"/>
                  </a:lnTo>
                  <a:lnTo>
                    <a:pt x="1261" y="840"/>
                  </a:lnTo>
                  <a:lnTo>
                    <a:pt x="961" y="480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2"/>
            <p:cNvSpPr/>
            <p:nvPr/>
          </p:nvSpPr>
          <p:spPr>
            <a:xfrm>
              <a:off x="1508750" y="4984650"/>
              <a:ext cx="4525" cy="13525"/>
            </a:xfrm>
            <a:custGeom>
              <a:avLst/>
              <a:gdLst/>
              <a:ahLst/>
              <a:cxnLst/>
              <a:rect l="l" t="t" r="r" b="b"/>
              <a:pathLst>
                <a:path w="181" h="541" extrusionOk="0">
                  <a:moveTo>
                    <a:pt x="1" y="1"/>
                  </a:moveTo>
                  <a:lnTo>
                    <a:pt x="61" y="54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2"/>
            <p:cNvSpPr/>
            <p:nvPr/>
          </p:nvSpPr>
          <p:spPr>
            <a:xfrm>
              <a:off x="1877900" y="4833075"/>
              <a:ext cx="207125" cy="30050"/>
            </a:xfrm>
            <a:custGeom>
              <a:avLst/>
              <a:gdLst/>
              <a:ahLst/>
              <a:cxnLst/>
              <a:rect l="l" t="t" r="r" b="b"/>
              <a:pathLst>
                <a:path w="8285" h="1202" extrusionOk="0">
                  <a:moveTo>
                    <a:pt x="1" y="1"/>
                  </a:moveTo>
                  <a:lnTo>
                    <a:pt x="61" y="61"/>
                  </a:lnTo>
                  <a:lnTo>
                    <a:pt x="181" y="661"/>
                  </a:lnTo>
                  <a:lnTo>
                    <a:pt x="361" y="1201"/>
                  </a:lnTo>
                  <a:lnTo>
                    <a:pt x="8284" y="1201"/>
                  </a:lnTo>
                  <a:lnTo>
                    <a:pt x="8284" y="781"/>
                  </a:lnTo>
                  <a:lnTo>
                    <a:pt x="8284" y="661"/>
                  </a:lnTo>
                  <a:lnTo>
                    <a:pt x="8104" y="361"/>
                  </a:lnTo>
                  <a:lnTo>
                    <a:pt x="7864" y="1"/>
                  </a:lnTo>
                  <a:lnTo>
                    <a:pt x="7804" y="1"/>
                  </a:lnTo>
                  <a:lnTo>
                    <a:pt x="7804" y="601"/>
                  </a:lnTo>
                  <a:lnTo>
                    <a:pt x="7924" y="1021"/>
                  </a:lnTo>
                  <a:lnTo>
                    <a:pt x="7984" y="1141"/>
                  </a:lnTo>
                  <a:lnTo>
                    <a:pt x="7864" y="1021"/>
                  </a:lnTo>
                  <a:lnTo>
                    <a:pt x="7744" y="661"/>
                  </a:lnTo>
                  <a:lnTo>
                    <a:pt x="7564" y="1"/>
                  </a:lnTo>
                  <a:lnTo>
                    <a:pt x="6964" y="1"/>
                  </a:lnTo>
                  <a:lnTo>
                    <a:pt x="6964" y="181"/>
                  </a:lnTo>
                  <a:lnTo>
                    <a:pt x="6904" y="1"/>
                  </a:lnTo>
                  <a:lnTo>
                    <a:pt x="1381" y="1"/>
                  </a:lnTo>
                  <a:lnTo>
                    <a:pt x="1441" y="181"/>
                  </a:lnTo>
                  <a:lnTo>
                    <a:pt x="1321" y="1"/>
                  </a:lnTo>
                  <a:lnTo>
                    <a:pt x="1201" y="1"/>
                  </a:lnTo>
                  <a:lnTo>
                    <a:pt x="1321" y="361"/>
                  </a:lnTo>
                  <a:lnTo>
                    <a:pt x="1502" y="661"/>
                  </a:lnTo>
                  <a:lnTo>
                    <a:pt x="1622" y="841"/>
                  </a:lnTo>
                  <a:lnTo>
                    <a:pt x="1682" y="1081"/>
                  </a:lnTo>
                  <a:lnTo>
                    <a:pt x="1562" y="901"/>
                  </a:lnTo>
                  <a:lnTo>
                    <a:pt x="1381" y="721"/>
                  </a:lnTo>
                  <a:lnTo>
                    <a:pt x="1201" y="42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2"/>
            <p:cNvSpPr/>
            <p:nvPr/>
          </p:nvSpPr>
          <p:spPr>
            <a:xfrm>
              <a:off x="1828400" y="4779075"/>
              <a:ext cx="12025" cy="31525"/>
            </a:xfrm>
            <a:custGeom>
              <a:avLst/>
              <a:gdLst/>
              <a:ahLst/>
              <a:cxnLst/>
              <a:rect l="l" t="t" r="r" b="b"/>
              <a:pathLst>
                <a:path w="481" h="1261" extrusionOk="0">
                  <a:moveTo>
                    <a:pt x="480" y="0"/>
                  </a:moveTo>
                  <a:lnTo>
                    <a:pt x="240" y="540"/>
                  </a:lnTo>
                  <a:lnTo>
                    <a:pt x="0" y="1261"/>
                  </a:lnTo>
                  <a:lnTo>
                    <a:pt x="480" y="1261"/>
                  </a:lnTo>
                  <a:lnTo>
                    <a:pt x="480" y="5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2"/>
            <p:cNvSpPr/>
            <p:nvPr/>
          </p:nvSpPr>
          <p:spPr>
            <a:xfrm>
              <a:off x="1379700" y="4960650"/>
              <a:ext cx="49550" cy="37525"/>
            </a:xfrm>
            <a:custGeom>
              <a:avLst/>
              <a:gdLst/>
              <a:ahLst/>
              <a:cxnLst/>
              <a:rect l="l" t="t" r="r" b="b"/>
              <a:pathLst>
                <a:path w="1982" h="1501" extrusionOk="0">
                  <a:moveTo>
                    <a:pt x="541" y="0"/>
                  </a:moveTo>
                  <a:lnTo>
                    <a:pt x="541" y="60"/>
                  </a:lnTo>
                  <a:lnTo>
                    <a:pt x="360" y="660"/>
                  </a:lnTo>
                  <a:lnTo>
                    <a:pt x="180" y="1081"/>
                  </a:lnTo>
                  <a:lnTo>
                    <a:pt x="120" y="1201"/>
                  </a:lnTo>
                  <a:lnTo>
                    <a:pt x="0" y="1441"/>
                  </a:lnTo>
                  <a:lnTo>
                    <a:pt x="0" y="1501"/>
                  </a:lnTo>
                  <a:lnTo>
                    <a:pt x="1201" y="1501"/>
                  </a:lnTo>
                  <a:lnTo>
                    <a:pt x="901" y="1201"/>
                  </a:lnTo>
                  <a:lnTo>
                    <a:pt x="781" y="1021"/>
                  </a:lnTo>
                  <a:lnTo>
                    <a:pt x="781" y="1021"/>
                  </a:lnTo>
                  <a:lnTo>
                    <a:pt x="961" y="1201"/>
                  </a:lnTo>
                  <a:lnTo>
                    <a:pt x="1201" y="1381"/>
                  </a:lnTo>
                  <a:lnTo>
                    <a:pt x="1561" y="1501"/>
                  </a:lnTo>
                  <a:lnTo>
                    <a:pt x="1741" y="1501"/>
                  </a:lnTo>
                  <a:lnTo>
                    <a:pt x="1441" y="1201"/>
                  </a:lnTo>
                  <a:lnTo>
                    <a:pt x="1441" y="1201"/>
                  </a:lnTo>
                  <a:lnTo>
                    <a:pt x="1981" y="1501"/>
                  </a:lnTo>
                  <a:lnTo>
                    <a:pt x="1441" y="1021"/>
                  </a:lnTo>
                  <a:lnTo>
                    <a:pt x="901" y="420"/>
                  </a:lnTo>
                  <a:lnTo>
                    <a:pt x="841" y="300"/>
                  </a:lnTo>
                  <a:lnTo>
                    <a:pt x="841" y="360"/>
                  </a:lnTo>
                  <a:lnTo>
                    <a:pt x="781" y="480"/>
                  </a:lnTo>
                  <a:lnTo>
                    <a:pt x="721" y="660"/>
                  </a:lnTo>
                  <a:lnTo>
                    <a:pt x="661" y="720"/>
                  </a:lnTo>
                  <a:lnTo>
                    <a:pt x="661" y="660"/>
                  </a:lnTo>
                  <a:lnTo>
                    <a:pt x="721" y="480"/>
                  </a:lnTo>
                  <a:lnTo>
                    <a:pt x="781" y="180"/>
                  </a:lnTo>
                  <a:lnTo>
                    <a:pt x="781" y="6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2"/>
            <p:cNvSpPr/>
            <p:nvPr/>
          </p:nvSpPr>
          <p:spPr>
            <a:xfrm>
              <a:off x="1408200" y="4911125"/>
              <a:ext cx="4525" cy="13525"/>
            </a:xfrm>
            <a:custGeom>
              <a:avLst/>
              <a:gdLst/>
              <a:ahLst/>
              <a:cxnLst/>
              <a:rect l="l" t="t" r="r" b="b"/>
              <a:pathLst>
                <a:path w="181" h="541" extrusionOk="0">
                  <a:moveTo>
                    <a:pt x="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61" y="541"/>
                  </a:lnTo>
                  <a:lnTo>
                    <a:pt x="181" y="541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2"/>
            <p:cNvSpPr/>
            <p:nvPr/>
          </p:nvSpPr>
          <p:spPr>
            <a:xfrm>
              <a:off x="1400700" y="49186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241"/>
                  </a:lnTo>
                  <a:lnTo>
                    <a:pt x="121" y="241"/>
                  </a:lnTo>
                  <a:lnTo>
                    <a:pt x="121" y="18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2"/>
            <p:cNvSpPr/>
            <p:nvPr/>
          </p:nvSpPr>
          <p:spPr>
            <a:xfrm>
              <a:off x="1447225" y="4993650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0" y="1"/>
                  </a:moveTo>
                  <a:lnTo>
                    <a:pt x="241" y="181"/>
                  </a:lnTo>
                  <a:lnTo>
                    <a:pt x="301" y="181"/>
                  </a:lnTo>
                  <a:lnTo>
                    <a:pt x="24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2"/>
            <p:cNvSpPr/>
            <p:nvPr/>
          </p:nvSpPr>
          <p:spPr>
            <a:xfrm>
              <a:off x="1358675" y="4903625"/>
              <a:ext cx="22550" cy="21025"/>
            </a:xfrm>
            <a:custGeom>
              <a:avLst/>
              <a:gdLst/>
              <a:ahLst/>
              <a:cxnLst/>
              <a:rect l="l" t="t" r="r" b="b"/>
              <a:pathLst>
                <a:path w="902" h="841" extrusionOk="0">
                  <a:moveTo>
                    <a:pt x="901" y="0"/>
                  </a:moveTo>
                  <a:lnTo>
                    <a:pt x="661" y="240"/>
                  </a:lnTo>
                  <a:lnTo>
                    <a:pt x="181" y="660"/>
                  </a:lnTo>
                  <a:lnTo>
                    <a:pt x="1" y="841"/>
                  </a:lnTo>
                  <a:lnTo>
                    <a:pt x="181" y="841"/>
                  </a:lnTo>
                  <a:lnTo>
                    <a:pt x="541" y="420"/>
                  </a:lnTo>
                  <a:lnTo>
                    <a:pt x="90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1894425" y="4786575"/>
              <a:ext cx="6025" cy="24025"/>
            </a:xfrm>
            <a:custGeom>
              <a:avLst/>
              <a:gdLst/>
              <a:ahLst/>
              <a:cxnLst/>
              <a:rect l="l" t="t" r="r" b="b"/>
              <a:pathLst>
                <a:path w="241" h="961" extrusionOk="0">
                  <a:moveTo>
                    <a:pt x="0" y="0"/>
                  </a:moveTo>
                  <a:lnTo>
                    <a:pt x="120" y="600"/>
                  </a:lnTo>
                  <a:lnTo>
                    <a:pt x="180" y="961"/>
                  </a:lnTo>
                  <a:lnTo>
                    <a:pt x="240" y="9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>
              <a:off x="1856900" y="48030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61" y="3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2"/>
            <p:cNvSpPr/>
            <p:nvPr/>
          </p:nvSpPr>
          <p:spPr>
            <a:xfrm>
              <a:off x="1873400" y="4779075"/>
              <a:ext cx="15050" cy="31525"/>
            </a:xfrm>
            <a:custGeom>
              <a:avLst/>
              <a:gdLst/>
              <a:ahLst/>
              <a:cxnLst/>
              <a:rect l="l" t="t" r="r" b="b"/>
              <a:pathLst>
                <a:path w="602" h="1261" extrusionOk="0">
                  <a:moveTo>
                    <a:pt x="1" y="0"/>
                  </a:moveTo>
                  <a:lnTo>
                    <a:pt x="1" y="180"/>
                  </a:lnTo>
                  <a:lnTo>
                    <a:pt x="1" y="540"/>
                  </a:lnTo>
                  <a:lnTo>
                    <a:pt x="61" y="1261"/>
                  </a:lnTo>
                  <a:lnTo>
                    <a:pt x="601" y="1261"/>
                  </a:lnTo>
                  <a:lnTo>
                    <a:pt x="541" y="1080"/>
                  </a:lnTo>
                  <a:lnTo>
                    <a:pt x="301" y="54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2"/>
            <p:cNvSpPr/>
            <p:nvPr/>
          </p:nvSpPr>
          <p:spPr>
            <a:xfrm>
              <a:off x="1793875" y="4779075"/>
              <a:ext cx="31525" cy="31525"/>
            </a:xfrm>
            <a:custGeom>
              <a:avLst/>
              <a:gdLst/>
              <a:ahLst/>
              <a:cxnLst/>
              <a:rect l="l" t="t" r="r" b="b"/>
              <a:pathLst>
                <a:path w="1261" h="1261" extrusionOk="0">
                  <a:moveTo>
                    <a:pt x="841" y="0"/>
                  </a:moveTo>
                  <a:lnTo>
                    <a:pt x="120" y="1141"/>
                  </a:lnTo>
                  <a:lnTo>
                    <a:pt x="0" y="1261"/>
                  </a:lnTo>
                  <a:lnTo>
                    <a:pt x="1081" y="1261"/>
                  </a:lnTo>
                  <a:lnTo>
                    <a:pt x="1201" y="42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1850900" y="4833075"/>
              <a:ext cx="30025" cy="30050"/>
            </a:xfrm>
            <a:custGeom>
              <a:avLst/>
              <a:gdLst/>
              <a:ahLst/>
              <a:cxnLst/>
              <a:rect l="l" t="t" r="r" b="b"/>
              <a:pathLst>
                <a:path w="1201" h="1202" extrusionOk="0">
                  <a:moveTo>
                    <a:pt x="120" y="1"/>
                  </a:moveTo>
                  <a:lnTo>
                    <a:pt x="60" y="241"/>
                  </a:lnTo>
                  <a:lnTo>
                    <a:pt x="0" y="1141"/>
                  </a:lnTo>
                  <a:lnTo>
                    <a:pt x="0" y="1201"/>
                  </a:lnTo>
                  <a:lnTo>
                    <a:pt x="1201" y="1201"/>
                  </a:lnTo>
                  <a:lnTo>
                    <a:pt x="961" y="721"/>
                  </a:lnTo>
                  <a:lnTo>
                    <a:pt x="72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>
              <a:off x="1421725" y="48871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2"/>
            <p:cNvSpPr/>
            <p:nvPr/>
          </p:nvSpPr>
          <p:spPr>
            <a:xfrm>
              <a:off x="1418725" y="489612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2"/>
            <p:cNvSpPr/>
            <p:nvPr/>
          </p:nvSpPr>
          <p:spPr>
            <a:xfrm>
              <a:off x="1424725" y="48871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1"/>
                  </a:moveTo>
                  <a:lnTo>
                    <a:pt x="0" y="6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2"/>
            <p:cNvSpPr/>
            <p:nvPr/>
          </p:nvSpPr>
          <p:spPr>
            <a:xfrm>
              <a:off x="2071500" y="4597475"/>
              <a:ext cx="7525" cy="9050"/>
            </a:xfrm>
            <a:custGeom>
              <a:avLst/>
              <a:gdLst/>
              <a:ahLst/>
              <a:cxnLst/>
              <a:rect l="l" t="t" r="r" b="b"/>
              <a:pathLst>
                <a:path w="301" h="362" extrusionOk="0">
                  <a:moveTo>
                    <a:pt x="120" y="1"/>
                  </a:moveTo>
                  <a:lnTo>
                    <a:pt x="0" y="181"/>
                  </a:lnTo>
                  <a:lnTo>
                    <a:pt x="180" y="361"/>
                  </a:lnTo>
                  <a:lnTo>
                    <a:pt x="300" y="121"/>
                  </a:lnTo>
                  <a:lnTo>
                    <a:pt x="18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2"/>
            <p:cNvSpPr/>
            <p:nvPr/>
          </p:nvSpPr>
          <p:spPr>
            <a:xfrm>
              <a:off x="1412700" y="48871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2"/>
            <p:cNvSpPr/>
            <p:nvPr/>
          </p:nvSpPr>
          <p:spPr>
            <a:xfrm>
              <a:off x="1418725" y="4888600"/>
              <a:ext cx="0" cy="1525"/>
            </a:xfrm>
            <a:custGeom>
              <a:avLst/>
              <a:gdLst/>
              <a:ahLst/>
              <a:cxnLst/>
              <a:rect l="l" t="t" r="r" b="b"/>
              <a:pathLst>
                <a:path h="61" extrusionOk="0">
                  <a:moveTo>
                    <a:pt x="0" y="1"/>
                  </a:move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2"/>
            <p:cNvSpPr/>
            <p:nvPr/>
          </p:nvSpPr>
          <p:spPr>
            <a:xfrm>
              <a:off x="1427725" y="48481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2"/>
            <p:cNvSpPr/>
            <p:nvPr/>
          </p:nvSpPr>
          <p:spPr>
            <a:xfrm>
              <a:off x="1376700" y="4860100"/>
              <a:ext cx="9025" cy="3025"/>
            </a:xfrm>
            <a:custGeom>
              <a:avLst/>
              <a:gdLst/>
              <a:ahLst/>
              <a:cxnLst/>
              <a:rect l="l" t="t" r="r" b="b"/>
              <a:pathLst>
                <a:path w="361" h="121" extrusionOk="0">
                  <a:moveTo>
                    <a:pt x="240" y="0"/>
                  </a:moveTo>
                  <a:lnTo>
                    <a:pt x="0" y="120"/>
                  </a:lnTo>
                  <a:lnTo>
                    <a:pt x="360" y="12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2"/>
            <p:cNvSpPr/>
            <p:nvPr/>
          </p:nvSpPr>
          <p:spPr>
            <a:xfrm>
              <a:off x="1436725" y="4861600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180" y="6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2"/>
            <p:cNvSpPr/>
            <p:nvPr/>
          </p:nvSpPr>
          <p:spPr>
            <a:xfrm>
              <a:off x="1463725" y="49216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0"/>
                  </a:moveTo>
                  <a:lnTo>
                    <a:pt x="1" y="121"/>
                  </a:lnTo>
                  <a:lnTo>
                    <a:pt x="6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2"/>
            <p:cNvSpPr/>
            <p:nvPr/>
          </p:nvSpPr>
          <p:spPr>
            <a:xfrm>
              <a:off x="1493750" y="486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2"/>
            <p:cNvSpPr/>
            <p:nvPr/>
          </p:nvSpPr>
          <p:spPr>
            <a:xfrm>
              <a:off x="1418725" y="49051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0" y="0"/>
                  </a:moveTo>
                  <a:lnTo>
                    <a:pt x="0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2"/>
            <p:cNvSpPr/>
            <p:nvPr/>
          </p:nvSpPr>
          <p:spPr>
            <a:xfrm>
              <a:off x="1570275" y="4836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1498250" y="4887100"/>
              <a:ext cx="12025" cy="27050"/>
            </a:xfrm>
            <a:custGeom>
              <a:avLst/>
              <a:gdLst/>
              <a:ahLst/>
              <a:cxnLst/>
              <a:rect l="l" t="t" r="r" b="b"/>
              <a:pathLst>
                <a:path w="481" h="1082" extrusionOk="0">
                  <a:moveTo>
                    <a:pt x="240" y="1"/>
                  </a:moveTo>
                  <a:lnTo>
                    <a:pt x="180" y="61"/>
                  </a:lnTo>
                  <a:lnTo>
                    <a:pt x="60" y="361"/>
                  </a:lnTo>
                  <a:lnTo>
                    <a:pt x="60" y="421"/>
                  </a:lnTo>
                  <a:lnTo>
                    <a:pt x="0" y="361"/>
                  </a:lnTo>
                  <a:lnTo>
                    <a:pt x="0" y="421"/>
                  </a:lnTo>
                  <a:lnTo>
                    <a:pt x="60" y="601"/>
                  </a:lnTo>
                  <a:lnTo>
                    <a:pt x="240" y="901"/>
                  </a:lnTo>
                  <a:lnTo>
                    <a:pt x="300" y="1081"/>
                  </a:lnTo>
                  <a:lnTo>
                    <a:pt x="421" y="541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1630300" y="4860100"/>
              <a:ext cx="9025" cy="3025"/>
            </a:xfrm>
            <a:custGeom>
              <a:avLst/>
              <a:gdLst/>
              <a:ahLst/>
              <a:cxnLst/>
              <a:rect l="l" t="t" r="r" b="b"/>
              <a:pathLst>
                <a:path w="361" h="121" extrusionOk="0">
                  <a:moveTo>
                    <a:pt x="1" y="0"/>
                  </a:moveTo>
                  <a:lnTo>
                    <a:pt x="241" y="120"/>
                  </a:lnTo>
                  <a:lnTo>
                    <a:pt x="3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1415700" y="4909625"/>
              <a:ext cx="22550" cy="7525"/>
            </a:xfrm>
            <a:custGeom>
              <a:avLst/>
              <a:gdLst/>
              <a:ahLst/>
              <a:cxnLst/>
              <a:rect l="l" t="t" r="r" b="b"/>
              <a:pathLst>
                <a:path w="902" h="30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" y="300"/>
                  </a:lnTo>
                  <a:lnTo>
                    <a:pt x="181" y="300"/>
                  </a:lnTo>
                  <a:lnTo>
                    <a:pt x="721" y="60"/>
                  </a:lnTo>
                  <a:lnTo>
                    <a:pt x="901" y="0"/>
                  </a:lnTo>
                  <a:lnTo>
                    <a:pt x="301" y="0"/>
                  </a:lnTo>
                  <a:lnTo>
                    <a:pt x="241" y="60"/>
                  </a:lnTo>
                  <a:lnTo>
                    <a:pt x="241" y="0"/>
                  </a:lnTo>
                  <a:lnTo>
                    <a:pt x="121" y="0"/>
                  </a:lnTo>
                  <a:lnTo>
                    <a:pt x="121" y="60"/>
                  </a:lnTo>
                  <a:lnTo>
                    <a:pt x="121" y="180"/>
                  </a:lnTo>
                  <a:lnTo>
                    <a:pt x="121" y="24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1415700" y="4906625"/>
              <a:ext cx="51050" cy="18025"/>
            </a:xfrm>
            <a:custGeom>
              <a:avLst/>
              <a:gdLst/>
              <a:ahLst/>
              <a:cxnLst/>
              <a:rect l="l" t="t" r="r" b="b"/>
              <a:pathLst>
                <a:path w="2042" h="721" extrusionOk="0">
                  <a:moveTo>
                    <a:pt x="1982" y="0"/>
                  </a:moveTo>
                  <a:lnTo>
                    <a:pt x="1802" y="120"/>
                  </a:lnTo>
                  <a:lnTo>
                    <a:pt x="1382" y="240"/>
                  </a:lnTo>
                  <a:lnTo>
                    <a:pt x="781" y="420"/>
                  </a:lnTo>
                  <a:lnTo>
                    <a:pt x="481" y="480"/>
                  </a:lnTo>
                  <a:lnTo>
                    <a:pt x="181" y="480"/>
                  </a:lnTo>
                  <a:lnTo>
                    <a:pt x="1" y="420"/>
                  </a:lnTo>
                  <a:lnTo>
                    <a:pt x="61" y="721"/>
                  </a:lnTo>
                  <a:lnTo>
                    <a:pt x="1261" y="721"/>
                  </a:lnTo>
                  <a:lnTo>
                    <a:pt x="1622" y="420"/>
                  </a:lnTo>
                  <a:lnTo>
                    <a:pt x="1862" y="180"/>
                  </a:lnTo>
                  <a:lnTo>
                    <a:pt x="2042" y="120"/>
                  </a:lnTo>
                  <a:lnTo>
                    <a:pt x="198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1595800" y="4833075"/>
              <a:ext cx="178600" cy="30050"/>
            </a:xfrm>
            <a:custGeom>
              <a:avLst/>
              <a:gdLst/>
              <a:ahLst/>
              <a:cxnLst/>
              <a:rect l="l" t="t" r="r" b="b"/>
              <a:pathLst>
                <a:path w="7144" h="1202" extrusionOk="0">
                  <a:moveTo>
                    <a:pt x="0" y="1"/>
                  </a:moveTo>
                  <a:lnTo>
                    <a:pt x="300" y="181"/>
                  </a:lnTo>
                  <a:lnTo>
                    <a:pt x="540" y="301"/>
                  </a:lnTo>
                  <a:lnTo>
                    <a:pt x="660" y="301"/>
                  </a:lnTo>
                  <a:lnTo>
                    <a:pt x="900" y="421"/>
                  </a:lnTo>
                  <a:lnTo>
                    <a:pt x="1981" y="1021"/>
                  </a:lnTo>
                  <a:lnTo>
                    <a:pt x="2521" y="1201"/>
                  </a:lnTo>
                  <a:lnTo>
                    <a:pt x="6663" y="1201"/>
                  </a:lnTo>
                  <a:lnTo>
                    <a:pt x="7143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1501250" y="49081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0" y="60"/>
                  </a:lnTo>
                  <a:lnTo>
                    <a:pt x="120" y="24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1622800" y="4960650"/>
              <a:ext cx="10525" cy="37525"/>
            </a:xfrm>
            <a:custGeom>
              <a:avLst/>
              <a:gdLst/>
              <a:ahLst/>
              <a:cxnLst/>
              <a:rect l="l" t="t" r="r" b="b"/>
              <a:pathLst>
                <a:path w="421" h="1501" extrusionOk="0">
                  <a:moveTo>
                    <a:pt x="301" y="0"/>
                  </a:moveTo>
                  <a:lnTo>
                    <a:pt x="241" y="600"/>
                  </a:lnTo>
                  <a:lnTo>
                    <a:pt x="61" y="1201"/>
                  </a:lnTo>
                  <a:lnTo>
                    <a:pt x="1" y="1501"/>
                  </a:lnTo>
                  <a:lnTo>
                    <a:pt x="421" y="1501"/>
                  </a:lnTo>
                  <a:lnTo>
                    <a:pt x="361" y="780"/>
                  </a:lnTo>
                  <a:lnTo>
                    <a:pt x="361" y="600"/>
                  </a:lnTo>
                  <a:lnTo>
                    <a:pt x="361" y="360"/>
                  </a:lnTo>
                  <a:lnTo>
                    <a:pt x="30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1373700" y="49801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2"/>
            <p:cNvSpPr/>
            <p:nvPr/>
          </p:nvSpPr>
          <p:spPr>
            <a:xfrm>
              <a:off x="1336175" y="499215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361" y="1"/>
                  </a:moveTo>
                  <a:lnTo>
                    <a:pt x="1" y="241"/>
                  </a:lnTo>
                  <a:lnTo>
                    <a:pt x="61" y="24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2"/>
            <p:cNvSpPr/>
            <p:nvPr/>
          </p:nvSpPr>
          <p:spPr>
            <a:xfrm>
              <a:off x="1382700" y="4966650"/>
              <a:ext cx="4525" cy="21025"/>
            </a:xfrm>
            <a:custGeom>
              <a:avLst/>
              <a:gdLst/>
              <a:ahLst/>
              <a:cxnLst/>
              <a:rect l="l" t="t" r="r" b="b"/>
              <a:pathLst>
                <a:path w="181" h="841" extrusionOk="0">
                  <a:moveTo>
                    <a:pt x="180" y="0"/>
                  </a:moveTo>
                  <a:lnTo>
                    <a:pt x="120" y="180"/>
                  </a:lnTo>
                  <a:lnTo>
                    <a:pt x="60" y="300"/>
                  </a:lnTo>
                  <a:lnTo>
                    <a:pt x="0" y="841"/>
                  </a:lnTo>
                  <a:lnTo>
                    <a:pt x="0" y="841"/>
                  </a:lnTo>
                  <a:lnTo>
                    <a:pt x="120" y="36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1378200" y="496965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120"/>
                  </a:lnTo>
                  <a:lnTo>
                    <a:pt x="0" y="12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2"/>
            <p:cNvSpPr/>
            <p:nvPr/>
          </p:nvSpPr>
          <p:spPr>
            <a:xfrm>
              <a:off x="2203550" y="47010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181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241" y="121"/>
                  </a:lnTo>
                  <a:lnTo>
                    <a:pt x="2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2"/>
            <p:cNvSpPr/>
            <p:nvPr/>
          </p:nvSpPr>
          <p:spPr>
            <a:xfrm>
              <a:off x="1484750" y="4779075"/>
              <a:ext cx="312150" cy="31525"/>
            </a:xfrm>
            <a:custGeom>
              <a:avLst/>
              <a:gdLst/>
              <a:ahLst/>
              <a:cxnLst/>
              <a:rect l="l" t="t" r="r" b="b"/>
              <a:pathLst>
                <a:path w="12486" h="1261" extrusionOk="0">
                  <a:moveTo>
                    <a:pt x="0" y="0"/>
                  </a:moveTo>
                  <a:lnTo>
                    <a:pt x="180" y="60"/>
                  </a:lnTo>
                  <a:lnTo>
                    <a:pt x="720" y="180"/>
                  </a:lnTo>
                  <a:lnTo>
                    <a:pt x="1141" y="240"/>
                  </a:lnTo>
                  <a:lnTo>
                    <a:pt x="1501" y="180"/>
                  </a:lnTo>
                  <a:lnTo>
                    <a:pt x="1501" y="180"/>
                  </a:lnTo>
                  <a:lnTo>
                    <a:pt x="1141" y="300"/>
                  </a:lnTo>
                  <a:lnTo>
                    <a:pt x="660" y="360"/>
                  </a:lnTo>
                  <a:lnTo>
                    <a:pt x="1141" y="360"/>
                  </a:lnTo>
                  <a:lnTo>
                    <a:pt x="1201" y="420"/>
                  </a:lnTo>
                  <a:lnTo>
                    <a:pt x="1381" y="360"/>
                  </a:lnTo>
                  <a:lnTo>
                    <a:pt x="1321" y="420"/>
                  </a:lnTo>
                  <a:lnTo>
                    <a:pt x="1381" y="420"/>
                  </a:lnTo>
                  <a:lnTo>
                    <a:pt x="1981" y="360"/>
                  </a:lnTo>
                  <a:lnTo>
                    <a:pt x="1741" y="480"/>
                  </a:lnTo>
                  <a:lnTo>
                    <a:pt x="1801" y="480"/>
                  </a:lnTo>
                  <a:lnTo>
                    <a:pt x="2281" y="540"/>
                  </a:lnTo>
                  <a:lnTo>
                    <a:pt x="2461" y="600"/>
                  </a:lnTo>
                  <a:lnTo>
                    <a:pt x="2521" y="660"/>
                  </a:lnTo>
                  <a:lnTo>
                    <a:pt x="3362" y="660"/>
                  </a:lnTo>
                  <a:lnTo>
                    <a:pt x="2461" y="960"/>
                  </a:lnTo>
                  <a:lnTo>
                    <a:pt x="2701" y="960"/>
                  </a:lnTo>
                  <a:lnTo>
                    <a:pt x="3121" y="1020"/>
                  </a:lnTo>
                  <a:lnTo>
                    <a:pt x="3422" y="1141"/>
                  </a:lnTo>
                  <a:lnTo>
                    <a:pt x="3602" y="1261"/>
                  </a:lnTo>
                  <a:lnTo>
                    <a:pt x="11945" y="1261"/>
                  </a:lnTo>
                  <a:lnTo>
                    <a:pt x="12065" y="960"/>
                  </a:lnTo>
                  <a:lnTo>
                    <a:pt x="12485" y="0"/>
                  </a:lnTo>
                  <a:lnTo>
                    <a:pt x="11825" y="0"/>
                  </a:lnTo>
                  <a:lnTo>
                    <a:pt x="10985" y="900"/>
                  </a:lnTo>
                  <a:lnTo>
                    <a:pt x="11345" y="360"/>
                  </a:lnTo>
                  <a:lnTo>
                    <a:pt x="11525" y="0"/>
                  </a:lnTo>
                  <a:lnTo>
                    <a:pt x="6843" y="0"/>
                  </a:lnTo>
                  <a:lnTo>
                    <a:pt x="6843" y="120"/>
                  </a:lnTo>
                  <a:lnTo>
                    <a:pt x="6783" y="300"/>
                  </a:lnTo>
                  <a:lnTo>
                    <a:pt x="6783" y="120"/>
                  </a:lnTo>
                  <a:lnTo>
                    <a:pt x="6783" y="0"/>
                  </a:lnTo>
                  <a:lnTo>
                    <a:pt x="4862" y="0"/>
                  </a:lnTo>
                  <a:lnTo>
                    <a:pt x="4802" y="120"/>
                  </a:lnTo>
                  <a:lnTo>
                    <a:pt x="4742" y="180"/>
                  </a:lnTo>
                  <a:lnTo>
                    <a:pt x="4742" y="60"/>
                  </a:lnTo>
                  <a:lnTo>
                    <a:pt x="480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2"/>
            <p:cNvSpPr/>
            <p:nvPr/>
          </p:nvSpPr>
          <p:spPr>
            <a:xfrm>
              <a:off x="2196050" y="4726550"/>
              <a:ext cx="28525" cy="30025"/>
            </a:xfrm>
            <a:custGeom>
              <a:avLst/>
              <a:gdLst/>
              <a:ahLst/>
              <a:cxnLst/>
              <a:rect l="l" t="t" r="r" b="b"/>
              <a:pathLst>
                <a:path w="1141" h="1201" extrusionOk="0">
                  <a:moveTo>
                    <a:pt x="661" y="0"/>
                  </a:moveTo>
                  <a:lnTo>
                    <a:pt x="541" y="120"/>
                  </a:lnTo>
                  <a:lnTo>
                    <a:pt x="541" y="180"/>
                  </a:lnTo>
                  <a:lnTo>
                    <a:pt x="360" y="480"/>
                  </a:lnTo>
                  <a:lnTo>
                    <a:pt x="0" y="1201"/>
                  </a:lnTo>
                  <a:lnTo>
                    <a:pt x="120" y="1201"/>
                  </a:lnTo>
                  <a:lnTo>
                    <a:pt x="661" y="720"/>
                  </a:lnTo>
                  <a:lnTo>
                    <a:pt x="1021" y="240"/>
                  </a:lnTo>
                  <a:lnTo>
                    <a:pt x="1141" y="120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2"/>
            <p:cNvSpPr/>
            <p:nvPr/>
          </p:nvSpPr>
          <p:spPr>
            <a:xfrm>
              <a:off x="1333175" y="4887100"/>
              <a:ext cx="49550" cy="37550"/>
            </a:xfrm>
            <a:custGeom>
              <a:avLst/>
              <a:gdLst/>
              <a:ahLst/>
              <a:cxnLst/>
              <a:rect l="l" t="t" r="r" b="b"/>
              <a:pathLst>
                <a:path w="1982" h="1502" extrusionOk="0">
                  <a:moveTo>
                    <a:pt x="1261" y="361"/>
                  </a:moveTo>
                  <a:lnTo>
                    <a:pt x="1101" y="521"/>
                  </a:lnTo>
                  <a:lnTo>
                    <a:pt x="1101" y="521"/>
                  </a:lnTo>
                  <a:lnTo>
                    <a:pt x="1261" y="421"/>
                  </a:lnTo>
                  <a:lnTo>
                    <a:pt x="1261" y="361"/>
                  </a:lnTo>
                  <a:close/>
                  <a:moveTo>
                    <a:pt x="961" y="1"/>
                  </a:moveTo>
                  <a:lnTo>
                    <a:pt x="721" y="421"/>
                  </a:lnTo>
                  <a:lnTo>
                    <a:pt x="781" y="481"/>
                  </a:lnTo>
                  <a:lnTo>
                    <a:pt x="661" y="421"/>
                  </a:lnTo>
                  <a:lnTo>
                    <a:pt x="1" y="1502"/>
                  </a:lnTo>
                  <a:lnTo>
                    <a:pt x="841" y="1502"/>
                  </a:lnTo>
                  <a:lnTo>
                    <a:pt x="1141" y="1261"/>
                  </a:lnTo>
                  <a:lnTo>
                    <a:pt x="1561" y="781"/>
                  </a:lnTo>
                  <a:lnTo>
                    <a:pt x="1801" y="481"/>
                  </a:lnTo>
                  <a:lnTo>
                    <a:pt x="1981" y="241"/>
                  </a:lnTo>
                  <a:lnTo>
                    <a:pt x="1981" y="121"/>
                  </a:lnTo>
                  <a:lnTo>
                    <a:pt x="1861" y="241"/>
                  </a:lnTo>
                  <a:lnTo>
                    <a:pt x="1201" y="901"/>
                  </a:lnTo>
                  <a:lnTo>
                    <a:pt x="721" y="1261"/>
                  </a:lnTo>
                  <a:lnTo>
                    <a:pt x="1081" y="841"/>
                  </a:lnTo>
                  <a:lnTo>
                    <a:pt x="1381" y="481"/>
                  </a:lnTo>
                  <a:lnTo>
                    <a:pt x="1201" y="661"/>
                  </a:lnTo>
                  <a:lnTo>
                    <a:pt x="781" y="1021"/>
                  </a:lnTo>
                  <a:lnTo>
                    <a:pt x="661" y="1141"/>
                  </a:lnTo>
                  <a:lnTo>
                    <a:pt x="661" y="1141"/>
                  </a:lnTo>
                  <a:lnTo>
                    <a:pt x="781" y="961"/>
                  </a:lnTo>
                  <a:lnTo>
                    <a:pt x="1081" y="541"/>
                  </a:lnTo>
                  <a:lnTo>
                    <a:pt x="1101" y="521"/>
                  </a:lnTo>
                  <a:lnTo>
                    <a:pt x="1101" y="521"/>
                  </a:lnTo>
                  <a:lnTo>
                    <a:pt x="781" y="721"/>
                  </a:lnTo>
                  <a:lnTo>
                    <a:pt x="601" y="841"/>
                  </a:lnTo>
                  <a:lnTo>
                    <a:pt x="601" y="841"/>
                  </a:lnTo>
                  <a:lnTo>
                    <a:pt x="721" y="721"/>
                  </a:lnTo>
                  <a:lnTo>
                    <a:pt x="1141" y="301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1301650" y="483307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extrusionOk="0">
                  <a:moveTo>
                    <a:pt x="1" y="1"/>
                  </a:moveTo>
                  <a:lnTo>
                    <a:pt x="61" y="301"/>
                  </a:lnTo>
                  <a:lnTo>
                    <a:pt x="181" y="1021"/>
                  </a:lnTo>
                  <a:lnTo>
                    <a:pt x="241" y="1201"/>
                  </a:lnTo>
                  <a:lnTo>
                    <a:pt x="601" y="1201"/>
                  </a:lnTo>
                  <a:lnTo>
                    <a:pt x="481" y="1021"/>
                  </a:lnTo>
                  <a:lnTo>
                    <a:pt x="241" y="48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1321175" y="4989150"/>
              <a:ext cx="22525" cy="9025"/>
            </a:xfrm>
            <a:custGeom>
              <a:avLst/>
              <a:gdLst/>
              <a:ahLst/>
              <a:cxnLst/>
              <a:rect l="l" t="t" r="r" b="b"/>
              <a:pathLst>
                <a:path w="901" h="361" extrusionOk="0">
                  <a:moveTo>
                    <a:pt x="901" y="1"/>
                  </a:moveTo>
                  <a:lnTo>
                    <a:pt x="661" y="121"/>
                  </a:lnTo>
                  <a:lnTo>
                    <a:pt x="180" y="301"/>
                  </a:lnTo>
                  <a:lnTo>
                    <a:pt x="0" y="361"/>
                  </a:lnTo>
                  <a:lnTo>
                    <a:pt x="541" y="36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1465225" y="50807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1" y="0"/>
                  </a:moveTo>
                  <a:lnTo>
                    <a:pt x="61" y="12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121" y="30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1652825" y="4969650"/>
              <a:ext cx="13525" cy="28525"/>
            </a:xfrm>
            <a:custGeom>
              <a:avLst/>
              <a:gdLst/>
              <a:ahLst/>
              <a:cxnLst/>
              <a:rect l="l" t="t" r="r" b="b"/>
              <a:pathLst>
                <a:path w="541" h="1141" extrusionOk="0">
                  <a:moveTo>
                    <a:pt x="0" y="0"/>
                  </a:moveTo>
                  <a:lnTo>
                    <a:pt x="60" y="300"/>
                  </a:lnTo>
                  <a:lnTo>
                    <a:pt x="120" y="1141"/>
                  </a:lnTo>
                  <a:lnTo>
                    <a:pt x="540" y="1141"/>
                  </a:lnTo>
                  <a:lnTo>
                    <a:pt x="420" y="721"/>
                  </a:lnTo>
                  <a:lnTo>
                    <a:pt x="180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2"/>
            <p:cNvSpPr/>
            <p:nvPr/>
          </p:nvSpPr>
          <p:spPr>
            <a:xfrm>
              <a:off x="1489250" y="50461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1658825" y="4960650"/>
              <a:ext cx="36025" cy="37525"/>
            </a:xfrm>
            <a:custGeom>
              <a:avLst/>
              <a:gdLst/>
              <a:ahLst/>
              <a:cxnLst/>
              <a:rect l="l" t="t" r="r" b="b"/>
              <a:pathLst>
                <a:path w="1441" h="1501" extrusionOk="0">
                  <a:moveTo>
                    <a:pt x="0" y="0"/>
                  </a:moveTo>
                  <a:lnTo>
                    <a:pt x="240" y="540"/>
                  </a:lnTo>
                  <a:lnTo>
                    <a:pt x="360" y="1081"/>
                  </a:lnTo>
                  <a:lnTo>
                    <a:pt x="420" y="1501"/>
                  </a:lnTo>
                  <a:lnTo>
                    <a:pt x="1441" y="1501"/>
                  </a:lnTo>
                  <a:lnTo>
                    <a:pt x="961" y="96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1349675" y="49921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1" y="12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1414200" y="4969650"/>
              <a:ext cx="28550" cy="22525"/>
            </a:xfrm>
            <a:custGeom>
              <a:avLst/>
              <a:gdLst/>
              <a:ahLst/>
              <a:cxnLst/>
              <a:rect l="l" t="t" r="r" b="b"/>
              <a:pathLst>
                <a:path w="1142" h="901" extrusionOk="0">
                  <a:moveTo>
                    <a:pt x="1" y="0"/>
                  </a:moveTo>
                  <a:lnTo>
                    <a:pt x="61" y="60"/>
                  </a:lnTo>
                  <a:lnTo>
                    <a:pt x="541" y="481"/>
                  </a:lnTo>
                  <a:lnTo>
                    <a:pt x="1141" y="901"/>
                  </a:lnTo>
                  <a:lnTo>
                    <a:pt x="721" y="601"/>
                  </a:lnTo>
                  <a:lnTo>
                    <a:pt x="1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1415700" y="5086700"/>
              <a:ext cx="12050" cy="4525"/>
            </a:xfrm>
            <a:custGeom>
              <a:avLst/>
              <a:gdLst/>
              <a:ahLst/>
              <a:cxnLst/>
              <a:rect l="l" t="t" r="r" b="b"/>
              <a:pathLst>
                <a:path w="482" h="181" extrusionOk="0">
                  <a:moveTo>
                    <a:pt x="481" y="0"/>
                  </a:moveTo>
                  <a:lnTo>
                    <a:pt x="241" y="60"/>
                  </a:lnTo>
                  <a:lnTo>
                    <a:pt x="61" y="120"/>
                  </a:lnTo>
                  <a:lnTo>
                    <a:pt x="1" y="180"/>
                  </a:lnTo>
                  <a:lnTo>
                    <a:pt x="361" y="18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1280650" y="5035675"/>
              <a:ext cx="151600" cy="55550"/>
            </a:xfrm>
            <a:custGeom>
              <a:avLst/>
              <a:gdLst/>
              <a:ahLst/>
              <a:cxnLst/>
              <a:rect l="l" t="t" r="r" b="b"/>
              <a:pathLst>
                <a:path w="6064" h="2222" extrusionOk="0">
                  <a:moveTo>
                    <a:pt x="2222" y="0"/>
                  </a:moveTo>
                  <a:lnTo>
                    <a:pt x="2222" y="120"/>
                  </a:lnTo>
                  <a:lnTo>
                    <a:pt x="2222" y="301"/>
                  </a:lnTo>
                  <a:lnTo>
                    <a:pt x="2342" y="0"/>
                  </a:lnTo>
                  <a:close/>
                  <a:moveTo>
                    <a:pt x="2222" y="301"/>
                  </a:moveTo>
                  <a:lnTo>
                    <a:pt x="2192" y="436"/>
                  </a:lnTo>
                  <a:lnTo>
                    <a:pt x="2192" y="436"/>
                  </a:lnTo>
                  <a:lnTo>
                    <a:pt x="2222" y="361"/>
                  </a:lnTo>
                  <a:lnTo>
                    <a:pt x="2222" y="301"/>
                  </a:lnTo>
                  <a:close/>
                  <a:moveTo>
                    <a:pt x="2642" y="0"/>
                  </a:moveTo>
                  <a:lnTo>
                    <a:pt x="2582" y="120"/>
                  </a:lnTo>
                  <a:lnTo>
                    <a:pt x="2282" y="481"/>
                  </a:lnTo>
                  <a:lnTo>
                    <a:pt x="2102" y="841"/>
                  </a:lnTo>
                  <a:lnTo>
                    <a:pt x="2192" y="436"/>
                  </a:lnTo>
                  <a:lnTo>
                    <a:pt x="2192" y="436"/>
                  </a:lnTo>
                  <a:lnTo>
                    <a:pt x="2102" y="661"/>
                  </a:lnTo>
                  <a:lnTo>
                    <a:pt x="1981" y="961"/>
                  </a:lnTo>
                  <a:lnTo>
                    <a:pt x="1921" y="1021"/>
                  </a:lnTo>
                  <a:lnTo>
                    <a:pt x="1921" y="1021"/>
                  </a:lnTo>
                  <a:lnTo>
                    <a:pt x="1981" y="901"/>
                  </a:lnTo>
                  <a:lnTo>
                    <a:pt x="1981" y="661"/>
                  </a:lnTo>
                  <a:lnTo>
                    <a:pt x="2042" y="541"/>
                  </a:lnTo>
                  <a:lnTo>
                    <a:pt x="1861" y="781"/>
                  </a:lnTo>
                  <a:lnTo>
                    <a:pt x="1681" y="1141"/>
                  </a:lnTo>
                  <a:lnTo>
                    <a:pt x="1381" y="1501"/>
                  </a:lnTo>
                  <a:lnTo>
                    <a:pt x="1321" y="1561"/>
                  </a:lnTo>
                  <a:lnTo>
                    <a:pt x="1261" y="1621"/>
                  </a:lnTo>
                  <a:lnTo>
                    <a:pt x="1261" y="1561"/>
                  </a:lnTo>
                  <a:lnTo>
                    <a:pt x="1381" y="1441"/>
                  </a:lnTo>
                  <a:lnTo>
                    <a:pt x="1621" y="1081"/>
                  </a:lnTo>
                  <a:lnTo>
                    <a:pt x="1741" y="601"/>
                  </a:lnTo>
                  <a:lnTo>
                    <a:pt x="1861" y="361"/>
                  </a:lnTo>
                  <a:lnTo>
                    <a:pt x="1861" y="241"/>
                  </a:lnTo>
                  <a:lnTo>
                    <a:pt x="1561" y="541"/>
                  </a:lnTo>
                  <a:lnTo>
                    <a:pt x="1561" y="721"/>
                  </a:lnTo>
                  <a:lnTo>
                    <a:pt x="1501" y="901"/>
                  </a:lnTo>
                  <a:lnTo>
                    <a:pt x="1381" y="1201"/>
                  </a:lnTo>
                  <a:lnTo>
                    <a:pt x="1141" y="1501"/>
                  </a:lnTo>
                  <a:lnTo>
                    <a:pt x="721" y="1981"/>
                  </a:lnTo>
                  <a:lnTo>
                    <a:pt x="1021" y="1441"/>
                  </a:lnTo>
                  <a:lnTo>
                    <a:pt x="1201" y="1081"/>
                  </a:lnTo>
                  <a:lnTo>
                    <a:pt x="1261" y="961"/>
                  </a:lnTo>
                  <a:lnTo>
                    <a:pt x="1141" y="1081"/>
                  </a:lnTo>
                  <a:lnTo>
                    <a:pt x="1021" y="1321"/>
                  </a:lnTo>
                  <a:lnTo>
                    <a:pt x="361" y="1861"/>
                  </a:lnTo>
                  <a:lnTo>
                    <a:pt x="1" y="2221"/>
                  </a:lnTo>
                  <a:lnTo>
                    <a:pt x="4082" y="2221"/>
                  </a:lnTo>
                  <a:lnTo>
                    <a:pt x="3782" y="2101"/>
                  </a:lnTo>
                  <a:lnTo>
                    <a:pt x="3602" y="2041"/>
                  </a:lnTo>
                  <a:lnTo>
                    <a:pt x="4443" y="2041"/>
                  </a:lnTo>
                  <a:lnTo>
                    <a:pt x="4803" y="1981"/>
                  </a:lnTo>
                  <a:lnTo>
                    <a:pt x="5103" y="1861"/>
                  </a:lnTo>
                  <a:lnTo>
                    <a:pt x="5343" y="1801"/>
                  </a:lnTo>
                  <a:lnTo>
                    <a:pt x="5223" y="1801"/>
                  </a:lnTo>
                  <a:lnTo>
                    <a:pt x="4683" y="1681"/>
                  </a:lnTo>
                  <a:lnTo>
                    <a:pt x="4503" y="1621"/>
                  </a:lnTo>
                  <a:lnTo>
                    <a:pt x="4443" y="1561"/>
                  </a:lnTo>
                  <a:lnTo>
                    <a:pt x="4563" y="1561"/>
                  </a:lnTo>
                  <a:lnTo>
                    <a:pt x="4683" y="1621"/>
                  </a:lnTo>
                  <a:lnTo>
                    <a:pt x="5223" y="1561"/>
                  </a:lnTo>
                  <a:lnTo>
                    <a:pt x="5703" y="1441"/>
                  </a:lnTo>
                  <a:lnTo>
                    <a:pt x="5883" y="1381"/>
                  </a:lnTo>
                  <a:lnTo>
                    <a:pt x="5283" y="1261"/>
                  </a:lnTo>
                  <a:lnTo>
                    <a:pt x="4743" y="1021"/>
                  </a:lnTo>
                  <a:lnTo>
                    <a:pt x="4563" y="901"/>
                  </a:lnTo>
                  <a:lnTo>
                    <a:pt x="4803" y="961"/>
                  </a:lnTo>
                  <a:lnTo>
                    <a:pt x="5343" y="1021"/>
                  </a:lnTo>
                  <a:lnTo>
                    <a:pt x="5763" y="1021"/>
                  </a:lnTo>
                  <a:lnTo>
                    <a:pt x="5583" y="961"/>
                  </a:lnTo>
                  <a:lnTo>
                    <a:pt x="5223" y="841"/>
                  </a:lnTo>
                  <a:lnTo>
                    <a:pt x="4803" y="721"/>
                  </a:lnTo>
                  <a:lnTo>
                    <a:pt x="4443" y="481"/>
                  </a:lnTo>
                  <a:lnTo>
                    <a:pt x="4202" y="241"/>
                  </a:lnTo>
                  <a:lnTo>
                    <a:pt x="4022" y="60"/>
                  </a:lnTo>
                  <a:lnTo>
                    <a:pt x="4262" y="181"/>
                  </a:lnTo>
                  <a:lnTo>
                    <a:pt x="4503" y="361"/>
                  </a:lnTo>
                  <a:lnTo>
                    <a:pt x="4923" y="481"/>
                  </a:lnTo>
                  <a:lnTo>
                    <a:pt x="5283" y="601"/>
                  </a:lnTo>
                  <a:lnTo>
                    <a:pt x="6063" y="601"/>
                  </a:lnTo>
                  <a:lnTo>
                    <a:pt x="5883" y="541"/>
                  </a:lnTo>
                  <a:lnTo>
                    <a:pt x="5463" y="421"/>
                  </a:lnTo>
                  <a:lnTo>
                    <a:pt x="5103" y="241"/>
                  </a:lnTo>
                  <a:lnTo>
                    <a:pt x="4743" y="0"/>
                  </a:lnTo>
                  <a:lnTo>
                    <a:pt x="3002" y="0"/>
                  </a:lnTo>
                  <a:lnTo>
                    <a:pt x="2822" y="241"/>
                  </a:lnTo>
                  <a:lnTo>
                    <a:pt x="2762" y="301"/>
                  </a:lnTo>
                  <a:lnTo>
                    <a:pt x="2702" y="421"/>
                  </a:lnTo>
                  <a:lnTo>
                    <a:pt x="2642" y="541"/>
                  </a:lnTo>
                  <a:lnTo>
                    <a:pt x="2582" y="601"/>
                  </a:lnTo>
                  <a:lnTo>
                    <a:pt x="2582" y="541"/>
                  </a:lnTo>
                  <a:lnTo>
                    <a:pt x="2642" y="421"/>
                  </a:lnTo>
                  <a:lnTo>
                    <a:pt x="276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1442725" y="507920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241" y="0"/>
                  </a:moveTo>
                  <a:lnTo>
                    <a:pt x="180" y="60"/>
                  </a:lnTo>
                  <a:lnTo>
                    <a:pt x="60" y="360"/>
                  </a:lnTo>
                  <a:lnTo>
                    <a:pt x="0" y="480"/>
                  </a:lnTo>
                  <a:lnTo>
                    <a:pt x="180" y="48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1454725" y="5076200"/>
              <a:ext cx="7525" cy="15025"/>
            </a:xfrm>
            <a:custGeom>
              <a:avLst/>
              <a:gdLst/>
              <a:ahLst/>
              <a:cxnLst/>
              <a:rect l="l" t="t" r="r" b="b"/>
              <a:pathLst>
                <a:path w="301" h="601" extrusionOk="0">
                  <a:moveTo>
                    <a:pt x="181" y="0"/>
                  </a:moveTo>
                  <a:lnTo>
                    <a:pt x="181" y="60"/>
                  </a:lnTo>
                  <a:lnTo>
                    <a:pt x="121" y="360"/>
                  </a:lnTo>
                  <a:lnTo>
                    <a:pt x="1" y="600"/>
                  </a:lnTo>
                  <a:lnTo>
                    <a:pt x="301" y="600"/>
                  </a:lnTo>
                  <a:lnTo>
                    <a:pt x="30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1505750" y="4887100"/>
              <a:ext cx="22525" cy="37550"/>
            </a:xfrm>
            <a:custGeom>
              <a:avLst/>
              <a:gdLst/>
              <a:ahLst/>
              <a:cxnLst/>
              <a:rect l="l" t="t" r="r" b="b"/>
              <a:pathLst>
                <a:path w="901" h="1502" extrusionOk="0">
                  <a:moveTo>
                    <a:pt x="841" y="1"/>
                  </a:moveTo>
                  <a:lnTo>
                    <a:pt x="781" y="61"/>
                  </a:lnTo>
                  <a:lnTo>
                    <a:pt x="421" y="601"/>
                  </a:lnTo>
                  <a:lnTo>
                    <a:pt x="301" y="781"/>
                  </a:lnTo>
                  <a:lnTo>
                    <a:pt x="61" y="1261"/>
                  </a:lnTo>
                  <a:lnTo>
                    <a:pt x="181" y="1441"/>
                  </a:lnTo>
                  <a:lnTo>
                    <a:pt x="0" y="1321"/>
                  </a:lnTo>
                  <a:lnTo>
                    <a:pt x="0" y="1381"/>
                  </a:lnTo>
                  <a:lnTo>
                    <a:pt x="61" y="1502"/>
                  </a:lnTo>
                  <a:lnTo>
                    <a:pt x="781" y="1502"/>
                  </a:lnTo>
                  <a:lnTo>
                    <a:pt x="781" y="1381"/>
                  </a:lnTo>
                  <a:lnTo>
                    <a:pt x="841" y="1081"/>
                  </a:lnTo>
                  <a:lnTo>
                    <a:pt x="901" y="48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1514750" y="4960650"/>
              <a:ext cx="81075" cy="37525"/>
            </a:xfrm>
            <a:custGeom>
              <a:avLst/>
              <a:gdLst/>
              <a:ahLst/>
              <a:cxnLst/>
              <a:rect l="l" t="t" r="r" b="b"/>
              <a:pathLst>
                <a:path w="3243" h="1501" extrusionOk="0">
                  <a:moveTo>
                    <a:pt x="181" y="0"/>
                  </a:moveTo>
                  <a:lnTo>
                    <a:pt x="61" y="120"/>
                  </a:lnTo>
                  <a:lnTo>
                    <a:pt x="121" y="240"/>
                  </a:lnTo>
                  <a:lnTo>
                    <a:pt x="61" y="240"/>
                  </a:lnTo>
                  <a:lnTo>
                    <a:pt x="61" y="180"/>
                  </a:lnTo>
                  <a:lnTo>
                    <a:pt x="1" y="240"/>
                  </a:lnTo>
                  <a:lnTo>
                    <a:pt x="121" y="540"/>
                  </a:lnTo>
                  <a:lnTo>
                    <a:pt x="181" y="720"/>
                  </a:lnTo>
                  <a:lnTo>
                    <a:pt x="61" y="600"/>
                  </a:lnTo>
                  <a:lnTo>
                    <a:pt x="1" y="540"/>
                  </a:lnTo>
                  <a:lnTo>
                    <a:pt x="1" y="540"/>
                  </a:lnTo>
                  <a:lnTo>
                    <a:pt x="181" y="1501"/>
                  </a:lnTo>
                  <a:lnTo>
                    <a:pt x="2822" y="1501"/>
                  </a:lnTo>
                  <a:lnTo>
                    <a:pt x="3002" y="1141"/>
                  </a:lnTo>
                  <a:lnTo>
                    <a:pt x="3122" y="720"/>
                  </a:lnTo>
                  <a:lnTo>
                    <a:pt x="3242" y="120"/>
                  </a:lnTo>
                  <a:lnTo>
                    <a:pt x="3242" y="0"/>
                  </a:lnTo>
                  <a:lnTo>
                    <a:pt x="2702" y="0"/>
                  </a:lnTo>
                  <a:lnTo>
                    <a:pt x="2462" y="300"/>
                  </a:lnTo>
                  <a:lnTo>
                    <a:pt x="2282" y="480"/>
                  </a:lnTo>
                  <a:lnTo>
                    <a:pt x="2402" y="240"/>
                  </a:lnTo>
                  <a:lnTo>
                    <a:pt x="2522" y="0"/>
                  </a:lnTo>
                  <a:lnTo>
                    <a:pt x="2162" y="0"/>
                  </a:lnTo>
                  <a:lnTo>
                    <a:pt x="1801" y="480"/>
                  </a:lnTo>
                  <a:lnTo>
                    <a:pt x="1441" y="841"/>
                  </a:lnTo>
                  <a:lnTo>
                    <a:pt x="1201" y="1081"/>
                  </a:lnTo>
                  <a:lnTo>
                    <a:pt x="1081" y="1141"/>
                  </a:lnTo>
                  <a:lnTo>
                    <a:pt x="1141" y="1021"/>
                  </a:lnTo>
                  <a:lnTo>
                    <a:pt x="1381" y="780"/>
                  </a:lnTo>
                  <a:lnTo>
                    <a:pt x="1621" y="480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2235075" y="4833075"/>
              <a:ext cx="126075" cy="30050"/>
            </a:xfrm>
            <a:custGeom>
              <a:avLst/>
              <a:gdLst/>
              <a:ahLst/>
              <a:cxnLst/>
              <a:rect l="l" t="t" r="r" b="b"/>
              <a:pathLst>
                <a:path w="5043" h="1202" extrusionOk="0">
                  <a:moveTo>
                    <a:pt x="1321" y="1"/>
                  </a:moveTo>
                  <a:lnTo>
                    <a:pt x="1080" y="301"/>
                  </a:lnTo>
                  <a:lnTo>
                    <a:pt x="720" y="721"/>
                  </a:lnTo>
                  <a:lnTo>
                    <a:pt x="180" y="1081"/>
                  </a:lnTo>
                  <a:lnTo>
                    <a:pt x="0" y="1201"/>
                  </a:lnTo>
                  <a:lnTo>
                    <a:pt x="5042" y="1201"/>
                  </a:lnTo>
                  <a:lnTo>
                    <a:pt x="4682" y="721"/>
                  </a:lnTo>
                  <a:lnTo>
                    <a:pt x="4442" y="301"/>
                  </a:lnTo>
                  <a:lnTo>
                    <a:pt x="4502" y="481"/>
                  </a:lnTo>
                  <a:lnTo>
                    <a:pt x="4622" y="961"/>
                  </a:lnTo>
                  <a:lnTo>
                    <a:pt x="4682" y="1081"/>
                  </a:lnTo>
                  <a:lnTo>
                    <a:pt x="4562" y="961"/>
                  </a:lnTo>
                  <a:lnTo>
                    <a:pt x="4442" y="781"/>
                  </a:lnTo>
                  <a:lnTo>
                    <a:pt x="4322" y="541"/>
                  </a:lnTo>
                  <a:lnTo>
                    <a:pt x="4142" y="61"/>
                  </a:lnTo>
                  <a:lnTo>
                    <a:pt x="4082" y="1"/>
                  </a:lnTo>
                  <a:lnTo>
                    <a:pt x="4022" y="1"/>
                  </a:lnTo>
                  <a:lnTo>
                    <a:pt x="4082" y="61"/>
                  </a:lnTo>
                  <a:lnTo>
                    <a:pt x="4322" y="841"/>
                  </a:lnTo>
                  <a:lnTo>
                    <a:pt x="4022" y="301"/>
                  </a:lnTo>
                  <a:lnTo>
                    <a:pt x="3662" y="1"/>
                  </a:lnTo>
                  <a:lnTo>
                    <a:pt x="3301" y="1"/>
                  </a:lnTo>
                  <a:lnTo>
                    <a:pt x="3421" y="301"/>
                  </a:lnTo>
                  <a:lnTo>
                    <a:pt x="3241" y="121"/>
                  </a:lnTo>
                  <a:lnTo>
                    <a:pt x="31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1586775" y="4960650"/>
              <a:ext cx="25550" cy="37525"/>
            </a:xfrm>
            <a:custGeom>
              <a:avLst/>
              <a:gdLst/>
              <a:ahLst/>
              <a:cxnLst/>
              <a:rect l="l" t="t" r="r" b="b"/>
              <a:pathLst>
                <a:path w="1022" h="1501" extrusionOk="0">
                  <a:moveTo>
                    <a:pt x="661" y="0"/>
                  </a:moveTo>
                  <a:lnTo>
                    <a:pt x="661" y="180"/>
                  </a:lnTo>
                  <a:lnTo>
                    <a:pt x="421" y="780"/>
                  </a:lnTo>
                  <a:lnTo>
                    <a:pt x="181" y="1201"/>
                  </a:lnTo>
                  <a:lnTo>
                    <a:pt x="1" y="1501"/>
                  </a:lnTo>
                  <a:lnTo>
                    <a:pt x="1021" y="1501"/>
                  </a:lnTo>
                  <a:lnTo>
                    <a:pt x="961" y="72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2088000" y="485860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0" y="18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1649800" y="4906625"/>
              <a:ext cx="40550" cy="18025"/>
            </a:xfrm>
            <a:custGeom>
              <a:avLst/>
              <a:gdLst/>
              <a:ahLst/>
              <a:cxnLst/>
              <a:rect l="l" t="t" r="r" b="b"/>
              <a:pathLst>
                <a:path w="1622" h="721" extrusionOk="0">
                  <a:moveTo>
                    <a:pt x="1" y="0"/>
                  </a:moveTo>
                  <a:lnTo>
                    <a:pt x="421" y="300"/>
                  </a:lnTo>
                  <a:lnTo>
                    <a:pt x="1021" y="721"/>
                  </a:lnTo>
                  <a:lnTo>
                    <a:pt x="1622" y="721"/>
                  </a:lnTo>
                  <a:lnTo>
                    <a:pt x="1382" y="600"/>
                  </a:lnTo>
                  <a:lnTo>
                    <a:pt x="60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1466725" y="49681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60"/>
                  </a:move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61" y="6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1436725" y="49711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0" y="0"/>
                  </a:moveTo>
                  <a:lnTo>
                    <a:pt x="300" y="240"/>
                  </a:lnTo>
                  <a:lnTo>
                    <a:pt x="360" y="300"/>
                  </a:lnTo>
                  <a:lnTo>
                    <a:pt x="360" y="30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615300" y="4978650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120" y="0"/>
                  </a:moveTo>
                  <a:lnTo>
                    <a:pt x="60" y="42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120" y="421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2209550" y="46980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21" y="1"/>
                  </a:moveTo>
                  <a:lnTo>
                    <a:pt x="1" y="61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18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2245575" y="4726550"/>
              <a:ext cx="10525" cy="30025"/>
            </a:xfrm>
            <a:custGeom>
              <a:avLst/>
              <a:gdLst/>
              <a:ahLst/>
              <a:cxnLst/>
              <a:rect l="l" t="t" r="r" b="b"/>
              <a:pathLst>
                <a:path w="421" h="1201" extrusionOk="0">
                  <a:moveTo>
                    <a:pt x="0" y="0"/>
                  </a:moveTo>
                  <a:lnTo>
                    <a:pt x="120" y="540"/>
                  </a:lnTo>
                  <a:lnTo>
                    <a:pt x="420" y="1201"/>
                  </a:lnTo>
                  <a:lnTo>
                    <a:pt x="240" y="720"/>
                  </a:lnTo>
                  <a:lnTo>
                    <a:pt x="180" y="420"/>
                  </a:lnTo>
                  <a:lnTo>
                    <a:pt x="180" y="360"/>
                  </a:lnTo>
                  <a:lnTo>
                    <a:pt x="120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2209550" y="4726550"/>
              <a:ext cx="45050" cy="30025"/>
            </a:xfrm>
            <a:custGeom>
              <a:avLst/>
              <a:gdLst/>
              <a:ahLst/>
              <a:cxnLst/>
              <a:rect l="l" t="t" r="r" b="b"/>
              <a:pathLst>
                <a:path w="1802" h="1201" extrusionOk="0">
                  <a:moveTo>
                    <a:pt x="721" y="0"/>
                  </a:moveTo>
                  <a:lnTo>
                    <a:pt x="841" y="480"/>
                  </a:lnTo>
                  <a:lnTo>
                    <a:pt x="901" y="660"/>
                  </a:lnTo>
                  <a:lnTo>
                    <a:pt x="781" y="480"/>
                  </a:lnTo>
                  <a:lnTo>
                    <a:pt x="661" y="240"/>
                  </a:lnTo>
                  <a:lnTo>
                    <a:pt x="661" y="180"/>
                  </a:lnTo>
                  <a:lnTo>
                    <a:pt x="601" y="300"/>
                  </a:lnTo>
                  <a:lnTo>
                    <a:pt x="1" y="1201"/>
                  </a:lnTo>
                  <a:lnTo>
                    <a:pt x="841" y="1201"/>
                  </a:lnTo>
                  <a:lnTo>
                    <a:pt x="901" y="1141"/>
                  </a:lnTo>
                  <a:lnTo>
                    <a:pt x="901" y="1201"/>
                  </a:lnTo>
                  <a:lnTo>
                    <a:pt x="1801" y="1201"/>
                  </a:lnTo>
                  <a:lnTo>
                    <a:pt x="1381" y="60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2182550" y="4779075"/>
              <a:ext cx="114075" cy="31525"/>
            </a:xfrm>
            <a:custGeom>
              <a:avLst/>
              <a:gdLst/>
              <a:ahLst/>
              <a:cxnLst/>
              <a:rect l="l" t="t" r="r" b="b"/>
              <a:pathLst>
                <a:path w="4563" h="1261" extrusionOk="0">
                  <a:moveTo>
                    <a:pt x="1381" y="0"/>
                  </a:moveTo>
                  <a:lnTo>
                    <a:pt x="1021" y="360"/>
                  </a:lnTo>
                  <a:lnTo>
                    <a:pt x="120" y="1141"/>
                  </a:lnTo>
                  <a:lnTo>
                    <a:pt x="0" y="1261"/>
                  </a:lnTo>
                  <a:lnTo>
                    <a:pt x="180" y="1261"/>
                  </a:lnTo>
                  <a:lnTo>
                    <a:pt x="840" y="960"/>
                  </a:lnTo>
                  <a:lnTo>
                    <a:pt x="1321" y="720"/>
                  </a:lnTo>
                  <a:lnTo>
                    <a:pt x="1681" y="420"/>
                  </a:lnTo>
                  <a:lnTo>
                    <a:pt x="1921" y="180"/>
                  </a:lnTo>
                  <a:lnTo>
                    <a:pt x="2041" y="60"/>
                  </a:lnTo>
                  <a:lnTo>
                    <a:pt x="1981" y="180"/>
                  </a:lnTo>
                  <a:lnTo>
                    <a:pt x="1801" y="480"/>
                  </a:lnTo>
                  <a:lnTo>
                    <a:pt x="1441" y="840"/>
                  </a:lnTo>
                  <a:lnTo>
                    <a:pt x="1021" y="1261"/>
                  </a:lnTo>
                  <a:lnTo>
                    <a:pt x="4562" y="1261"/>
                  </a:lnTo>
                  <a:lnTo>
                    <a:pt x="4322" y="720"/>
                  </a:lnTo>
                  <a:lnTo>
                    <a:pt x="4262" y="420"/>
                  </a:lnTo>
                  <a:lnTo>
                    <a:pt x="4082" y="240"/>
                  </a:lnTo>
                  <a:lnTo>
                    <a:pt x="3962" y="60"/>
                  </a:lnTo>
                  <a:lnTo>
                    <a:pt x="3902" y="0"/>
                  </a:lnTo>
                  <a:lnTo>
                    <a:pt x="4082" y="360"/>
                  </a:lnTo>
                  <a:lnTo>
                    <a:pt x="4202" y="540"/>
                  </a:lnTo>
                  <a:lnTo>
                    <a:pt x="4262" y="660"/>
                  </a:lnTo>
                  <a:lnTo>
                    <a:pt x="4202" y="600"/>
                  </a:lnTo>
                  <a:lnTo>
                    <a:pt x="4022" y="420"/>
                  </a:lnTo>
                  <a:lnTo>
                    <a:pt x="3722" y="0"/>
                  </a:lnTo>
                  <a:lnTo>
                    <a:pt x="3482" y="0"/>
                  </a:lnTo>
                  <a:lnTo>
                    <a:pt x="3602" y="240"/>
                  </a:lnTo>
                  <a:lnTo>
                    <a:pt x="3722" y="480"/>
                  </a:lnTo>
                  <a:lnTo>
                    <a:pt x="3722" y="480"/>
                  </a:lnTo>
                  <a:lnTo>
                    <a:pt x="3542" y="300"/>
                  </a:lnTo>
                  <a:lnTo>
                    <a:pt x="336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2259075" y="4729550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0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0" y="18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2209550" y="4672525"/>
              <a:ext cx="3025" cy="25525"/>
            </a:xfrm>
            <a:custGeom>
              <a:avLst/>
              <a:gdLst/>
              <a:ahLst/>
              <a:cxnLst/>
              <a:rect l="l" t="t" r="r" b="b"/>
              <a:pathLst>
                <a:path w="121" h="1021" extrusionOk="0">
                  <a:moveTo>
                    <a:pt x="61" y="0"/>
                  </a:moveTo>
                  <a:lnTo>
                    <a:pt x="1" y="480"/>
                  </a:lnTo>
                  <a:lnTo>
                    <a:pt x="1" y="1021"/>
                  </a:lnTo>
                  <a:lnTo>
                    <a:pt x="121" y="1021"/>
                  </a:lnTo>
                  <a:lnTo>
                    <a:pt x="121" y="961"/>
                  </a:lnTo>
                  <a:lnTo>
                    <a:pt x="61" y="54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2262075" y="475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2268075" y="47430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2314600" y="4752050"/>
              <a:ext cx="10525" cy="4525"/>
            </a:xfrm>
            <a:custGeom>
              <a:avLst/>
              <a:gdLst/>
              <a:ahLst/>
              <a:cxnLst/>
              <a:rect l="l" t="t" r="r" b="b"/>
              <a:pathLst>
                <a:path w="421" h="181" extrusionOk="0">
                  <a:moveTo>
                    <a:pt x="0" y="1"/>
                  </a:moveTo>
                  <a:lnTo>
                    <a:pt x="240" y="181"/>
                  </a:lnTo>
                  <a:lnTo>
                    <a:pt x="421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1304675" y="46680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80"/>
                  </a:lnTo>
                  <a:lnTo>
                    <a:pt x="300" y="360"/>
                  </a:lnTo>
                  <a:lnTo>
                    <a:pt x="24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2455650" y="4124775"/>
              <a:ext cx="22550" cy="15050"/>
            </a:xfrm>
            <a:custGeom>
              <a:avLst/>
              <a:gdLst/>
              <a:ahLst/>
              <a:cxnLst/>
              <a:rect l="l" t="t" r="r" b="b"/>
              <a:pathLst>
                <a:path w="902" h="602" extrusionOk="0">
                  <a:moveTo>
                    <a:pt x="781" y="1"/>
                  </a:moveTo>
                  <a:lnTo>
                    <a:pt x="721" y="61"/>
                  </a:lnTo>
                  <a:lnTo>
                    <a:pt x="601" y="121"/>
                  </a:lnTo>
                  <a:lnTo>
                    <a:pt x="1" y="601"/>
                  </a:lnTo>
                  <a:lnTo>
                    <a:pt x="1" y="601"/>
                  </a:lnTo>
                  <a:lnTo>
                    <a:pt x="301" y="421"/>
                  </a:lnTo>
                  <a:lnTo>
                    <a:pt x="601" y="241"/>
                  </a:lnTo>
                  <a:lnTo>
                    <a:pt x="841" y="121"/>
                  </a:lnTo>
                  <a:lnTo>
                    <a:pt x="901" y="6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2343100" y="4169800"/>
              <a:ext cx="289650" cy="145600"/>
            </a:xfrm>
            <a:custGeom>
              <a:avLst/>
              <a:gdLst/>
              <a:ahLst/>
              <a:cxnLst/>
              <a:rect l="l" t="t" r="r" b="b"/>
              <a:pathLst>
                <a:path w="11586" h="5824" extrusionOk="0">
                  <a:moveTo>
                    <a:pt x="7504" y="1"/>
                  </a:moveTo>
                  <a:lnTo>
                    <a:pt x="7144" y="61"/>
                  </a:lnTo>
                  <a:lnTo>
                    <a:pt x="6484" y="181"/>
                  </a:lnTo>
                  <a:lnTo>
                    <a:pt x="5883" y="361"/>
                  </a:lnTo>
                  <a:lnTo>
                    <a:pt x="6784" y="241"/>
                  </a:lnTo>
                  <a:lnTo>
                    <a:pt x="7264" y="181"/>
                  </a:lnTo>
                  <a:lnTo>
                    <a:pt x="6784" y="301"/>
                  </a:lnTo>
                  <a:lnTo>
                    <a:pt x="5763" y="601"/>
                  </a:lnTo>
                  <a:lnTo>
                    <a:pt x="6304" y="601"/>
                  </a:lnTo>
                  <a:lnTo>
                    <a:pt x="7324" y="781"/>
                  </a:lnTo>
                  <a:lnTo>
                    <a:pt x="7804" y="841"/>
                  </a:lnTo>
                  <a:lnTo>
                    <a:pt x="6304" y="841"/>
                  </a:lnTo>
                  <a:lnTo>
                    <a:pt x="5763" y="901"/>
                  </a:lnTo>
                  <a:lnTo>
                    <a:pt x="5283" y="961"/>
                  </a:lnTo>
                  <a:lnTo>
                    <a:pt x="4623" y="1141"/>
                  </a:lnTo>
                  <a:lnTo>
                    <a:pt x="4443" y="1201"/>
                  </a:lnTo>
                  <a:lnTo>
                    <a:pt x="5163" y="1081"/>
                  </a:lnTo>
                  <a:lnTo>
                    <a:pt x="5703" y="1081"/>
                  </a:lnTo>
                  <a:lnTo>
                    <a:pt x="6123" y="1141"/>
                  </a:lnTo>
                  <a:lnTo>
                    <a:pt x="6244" y="1201"/>
                  </a:lnTo>
                  <a:lnTo>
                    <a:pt x="6304" y="1201"/>
                  </a:lnTo>
                  <a:lnTo>
                    <a:pt x="6784" y="1321"/>
                  </a:lnTo>
                  <a:lnTo>
                    <a:pt x="7144" y="1441"/>
                  </a:lnTo>
                  <a:lnTo>
                    <a:pt x="7444" y="1561"/>
                  </a:lnTo>
                  <a:lnTo>
                    <a:pt x="7144" y="1501"/>
                  </a:lnTo>
                  <a:lnTo>
                    <a:pt x="6724" y="1441"/>
                  </a:lnTo>
                  <a:lnTo>
                    <a:pt x="5943" y="1441"/>
                  </a:lnTo>
                  <a:lnTo>
                    <a:pt x="6123" y="1501"/>
                  </a:lnTo>
                  <a:lnTo>
                    <a:pt x="6484" y="1621"/>
                  </a:lnTo>
                  <a:lnTo>
                    <a:pt x="6123" y="1561"/>
                  </a:lnTo>
                  <a:lnTo>
                    <a:pt x="5223" y="1561"/>
                  </a:lnTo>
                  <a:lnTo>
                    <a:pt x="4803" y="1681"/>
                  </a:lnTo>
                  <a:lnTo>
                    <a:pt x="4383" y="1741"/>
                  </a:lnTo>
                  <a:lnTo>
                    <a:pt x="4143" y="1801"/>
                  </a:lnTo>
                  <a:lnTo>
                    <a:pt x="4683" y="1861"/>
                  </a:lnTo>
                  <a:lnTo>
                    <a:pt x="4923" y="1921"/>
                  </a:lnTo>
                  <a:lnTo>
                    <a:pt x="5463" y="1921"/>
                  </a:lnTo>
                  <a:lnTo>
                    <a:pt x="6063" y="2041"/>
                  </a:lnTo>
                  <a:lnTo>
                    <a:pt x="6664" y="2161"/>
                  </a:lnTo>
                  <a:lnTo>
                    <a:pt x="7144" y="2342"/>
                  </a:lnTo>
                  <a:lnTo>
                    <a:pt x="7504" y="2462"/>
                  </a:lnTo>
                  <a:lnTo>
                    <a:pt x="7144" y="2402"/>
                  </a:lnTo>
                  <a:lnTo>
                    <a:pt x="6664" y="2282"/>
                  </a:lnTo>
                  <a:lnTo>
                    <a:pt x="6063" y="2282"/>
                  </a:lnTo>
                  <a:lnTo>
                    <a:pt x="6003" y="2222"/>
                  </a:lnTo>
                  <a:lnTo>
                    <a:pt x="5403" y="2222"/>
                  </a:lnTo>
                  <a:lnTo>
                    <a:pt x="4863" y="2282"/>
                  </a:lnTo>
                  <a:lnTo>
                    <a:pt x="4203" y="2402"/>
                  </a:lnTo>
                  <a:lnTo>
                    <a:pt x="4563" y="2462"/>
                  </a:lnTo>
                  <a:lnTo>
                    <a:pt x="5343" y="2522"/>
                  </a:lnTo>
                  <a:lnTo>
                    <a:pt x="6003" y="2702"/>
                  </a:lnTo>
                  <a:lnTo>
                    <a:pt x="6604" y="2882"/>
                  </a:lnTo>
                  <a:lnTo>
                    <a:pt x="6964" y="3002"/>
                  </a:lnTo>
                  <a:lnTo>
                    <a:pt x="7084" y="3062"/>
                  </a:lnTo>
                  <a:lnTo>
                    <a:pt x="6964" y="3062"/>
                  </a:lnTo>
                  <a:lnTo>
                    <a:pt x="6544" y="2942"/>
                  </a:lnTo>
                  <a:lnTo>
                    <a:pt x="6003" y="2822"/>
                  </a:lnTo>
                  <a:lnTo>
                    <a:pt x="5343" y="2762"/>
                  </a:lnTo>
                  <a:lnTo>
                    <a:pt x="4623" y="2762"/>
                  </a:lnTo>
                  <a:lnTo>
                    <a:pt x="3963" y="2822"/>
                  </a:lnTo>
                  <a:lnTo>
                    <a:pt x="3482" y="2882"/>
                  </a:lnTo>
                  <a:lnTo>
                    <a:pt x="3182" y="2942"/>
                  </a:lnTo>
                  <a:lnTo>
                    <a:pt x="1982" y="3242"/>
                  </a:lnTo>
                  <a:lnTo>
                    <a:pt x="1682" y="3302"/>
                  </a:lnTo>
                  <a:lnTo>
                    <a:pt x="1501" y="3482"/>
                  </a:lnTo>
                  <a:lnTo>
                    <a:pt x="2282" y="3302"/>
                  </a:lnTo>
                  <a:lnTo>
                    <a:pt x="3602" y="3122"/>
                  </a:lnTo>
                  <a:lnTo>
                    <a:pt x="4263" y="3062"/>
                  </a:lnTo>
                  <a:lnTo>
                    <a:pt x="4623" y="3062"/>
                  </a:lnTo>
                  <a:lnTo>
                    <a:pt x="4863" y="3122"/>
                  </a:lnTo>
                  <a:lnTo>
                    <a:pt x="5103" y="3182"/>
                  </a:lnTo>
                  <a:lnTo>
                    <a:pt x="5223" y="3242"/>
                  </a:lnTo>
                  <a:lnTo>
                    <a:pt x="5343" y="3302"/>
                  </a:lnTo>
                  <a:lnTo>
                    <a:pt x="5223" y="3302"/>
                  </a:lnTo>
                  <a:lnTo>
                    <a:pt x="5103" y="3242"/>
                  </a:lnTo>
                  <a:lnTo>
                    <a:pt x="4863" y="3182"/>
                  </a:lnTo>
                  <a:lnTo>
                    <a:pt x="4323" y="3182"/>
                  </a:lnTo>
                  <a:lnTo>
                    <a:pt x="3662" y="3362"/>
                  </a:lnTo>
                  <a:lnTo>
                    <a:pt x="2342" y="3662"/>
                  </a:lnTo>
                  <a:lnTo>
                    <a:pt x="1562" y="3902"/>
                  </a:lnTo>
                  <a:lnTo>
                    <a:pt x="2882" y="3722"/>
                  </a:lnTo>
                  <a:lnTo>
                    <a:pt x="4023" y="3602"/>
                  </a:lnTo>
                  <a:lnTo>
                    <a:pt x="4503" y="3602"/>
                  </a:lnTo>
                  <a:lnTo>
                    <a:pt x="4023" y="3722"/>
                  </a:lnTo>
                  <a:lnTo>
                    <a:pt x="2942" y="3902"/>
                  </a:lnTo>
                  <a:lnTo>
                    <a:pt x="1742" y="4202"/>
                  </a:lnTo>
                  <a:lnTo>
                    <a:pt x="1081" y="4442"/>
                  </a:lnTo>
                  <a:lnTo>
                    <a:pt x="121" y="4683"/>
                  </a:lnTo>
                  <a:lnTo>
                    <a:pt x="1" y="4743"/>
                  </a:lnTo>
                  <a:lnTo>
                    <a:pt x="661" y="4563"/>
                  </a:lnTo>
                  <a:lnTo>
                    <a:pt x="1261" y="4442"/>
                  </a:lnTo>
                  <a:lnTo>
                    <a:pt x="1922" y="4382"/>
                  </a:lnTo>
                  <a:lnTo>
                    <a:pt x="2522" y="4322"/>
                  </a:lnTo>
                  <a:lnTo>
                    <a:pt x="3362" y="4322"/>
                  </a:lnTo>
                  <a:lnTo>
                    <a:pt x="3722" y="4082"/>
                  </a:lnTo>
                  <a:lnTo>
                    <a:pt x="3482" y="4322"/>
                  </a:lnTo>
                  <a:lnTo>
                    <a:pt x="2822" y="5283"/>
                  </a:lnTo>
                  <a:lnTo>
                    <a:pt x="2822" y="5283"/>
                  </a:lnTo>
                  <a:lnTo>
                    <a:pt x="3182" y="5043"/>
                  </a:lnTo>
                  <a:lnTo>
                    <a:pt x="3722" y="4803"/>
                  </a:lnTo>
                  <a:lnTo>
                    <a:pt x="4203" y="4623"/>
                  </a:lnTo>
                  <a:lnTo>
                    <a:pt x="4563" y="4502"/>
                  </a:lnTo>
                  <a:lnTo>
                    <a:pt x="4683" y="4502"/>
                  </a:lnTo>
                  <a:lnTo>
                    <a:pt x="4563" y="4563"/>
                  </a:lnTo>
                  <a:lnTo>
                    <a:pt x="4443" y="4623"/>
                  </a:lnTo>
                  <a:lnTo>
                    <a:pt x="4443" y="4623"/>
                  </a:lnTo>
                  <a:lnTo>
                    <a:pt x="5343" y="4382"/>
                  </a:lnTo>
                  <a:lnTo>
                    <a:pt x="5763" y="4322"/>
                  </a:lnTo>
                  <a:lnTo>
                    <a:pt x="5763" y="4322"/>
                  </a:lnTo>
                  <a:lnTo>
                    <a:pt x="5403" y="4502"/>
                  </a:lnTo>
                  <a:lnTo>
                    <a:pt x="4923" y="4743"/>
                  </a:lnTo>
                  <a:lnTo>
                    <a:pt x="4443" y="5103"/>
                  </a:lnTo>
                  <a:lnTo>
                    <a:pt x="3963" y="5463"/>
                  </a:lnTo>
                  <a:lnTo>
                    <a:pt x="3542" y="5823"/>
                  </a:lnTo>
                  <a:lnTo>
                    <a:pt x="3542" y="5823"/>
                  </a:lnTo>
                  <a:lnTo>
                    <a:pt x="4203" y="5523"/>
                  </a:lnTo>
                  <a:lnTo>
                    <a:pt x="5223" y="5223"/>
                  </a:lnTo>
                  <a:lnTo>
                    <a:pt x="6063" y="4983"/>
                  </a:lnTo>
                  <a:lnTo>
                    <a:pt x="6964" y="4803"/>
                  </a:lnTo>
                  <a:lnTo>
                    <a:pt x="7384" y="4743"/>
                  </a:lnTo>
                  <a:lnTo>
                    <a:pt x="7564" y="4683"/>
                  </a:lnTo>
                  <a:lnTo>
                    <a:pt x="7924" y="4623"/>
                  </a:lnTo>
                  <a:lnTo>
                    <a:pt x="9785" y="4262"/>
                  </a:lnTo>
                  <a:lnTo>
                    <a:pt x="10685" y="4082"/>
                  </a:lnTo>
                  <a:lnTo>
                    <a:pt x="11466" y="3782"/>
                  </a:lnTo>
                  <a:lnTo>
                    <a:pt x="11586" y="3722"/>
                  </a:lnTo>
                  <a:lnTo>
                    <a:pt x="10685" y="2702"/>
                  </a:lnTo>
                  <a:lnTo>
                    <a:pt x="9725" y="1741"/>
                  </a:lnTo>
                  <a:lnTo>
                    <a:pt x="8705" y="841"/>
                  </a:lnTo>
                  <a:lnTo>
                    <a:pt x="7684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2473675" y="43198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2476675" y="4132275"/>
              <a:ext cx="10525" cy="13550"/>
            </a:xfrm>
            <a:custGeom>
              <a:avLst/>
              <a:gdLst/>
              <a:ahLst/>
              <a:cxnLst/>
              <a:rect l="l" t="t" r="r" b="b"/>
              <a:pathLst>
                <a:path w="421" h="542" extrusionOk="0">
                  <a:moveTo>
                    <a:pt x="420" y="1"/>
                  </a:moveTo>
                  <a:lnTo>
                    <a:pt x="360" y="61"/>
                  </a:lnTo>
                  <a:lnTo>
                    <a:pt x="360" y="121"/>
                  </a:lnTo>
                  <a:lnTo>
                    <a:pt x="0" y="541"/>
                  </a:lnTo>
                  <a:lnTo>
                    <a:pt x="360" y="421"/>
                  </a:lnTo>
                  <a:lnTo>
                    <a:pt x="360" y="241"/>
                  </a:lnTo>
                  <a:lnTo>
                    <a:pt x="420" y="121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2307100" y="4253825"/>
              <a:ext cx="9025" cy="15050"/>
            </a:xfrm>
            <a:custGeom>
              <a:avLst/>
              <a:gdLst/>
              <a:ahLst/>
              <a:cxnLst/>
              <a:rect l="l" t="t" r="r" b="b"/>
              <a:pathLst>
                <a:path w="361" h="602" extrusionOk="0">
                  <a:moveTo>
                    <a:pt x="300" y="1"/>
                  </a:moveTo>
                  <a:lnTo>
                    <a:pt x="60" y="541"/>
                  </a:lnTo>
                  <a:lnTo>
                    <a:pt x="60" y="541"/>
                  </a:lnTo>
                  <a:lnTo>
                    <a:pt x="300" y="301"/>
                  </a:lnTo>
                  <a:lnTo>
                    <a:pt x="360" y="181"/>
                  </a:lnTo>
                  <a:lnTo>
                    <a:pt x="300" y="1"/>
                  </a:lnTo>
                  <a:close/>
                  <a:moveTo>
                    <a:pt x="60" y="541"/>
                  </a:moveTo>
                  <a:lnTo>
                    <a:pt x="0" y="601"/>
                  </a:lnTo>
                  <a:lnTo>
                    <a:pt x="60" y="541"/>
                  </a:lnTo>
                  <a:lnTo>
                    <a:pt x="60" y="54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2290575" y="4258350"/>
              <a:ext cx="4550" cy="19525"/>
            </a:xfrm>
            <a:custGeom>
              <a:avLst/>
              <a:gdLst/>
              <a:ahLst/>
              <a:cxnLst/>
              <a:rect l="l" t="t" r="r" b="b"/>
              <a:pathLst>
                <a:path w="182" h="781" extrusionOk="0">
                  <a:moveTo>
                    <a:pt x="181" y="0"/>
                  </a:moveTo>
                  <a:lnTo>
                    <a:pt x="61" y="240"/>
                  </a:lnTo>
                  <a:lnTo>
                    <a:pt x="1" y="360"/>
                  </a:lnTo>
                  <a:lnTo>
                    <a:pt x="61" y="780"/>
                  </a:lnTo>
                  <a:lnTo>
                    <a:pt x="181" y="48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2325100" y="4231325"/>
              <a:ext cx="4525" cy="13525"/>
            </a:xfrm>
            <a:custGeom>
              <a:avLst/>
              <a:gdLst/>
              <a:ahLst/>
              <a:cxnLst/>
              <a:rect l="l" t="t" r="r" b="b"/>
              <a:pathLst>
                <a:path w="181" h="541" extrusionOk="0">
                  <a:moveTo>
                    <a:pt x="181" y="1"/>
                  </a:moveTo>
                  <a:lnTo>
                    <a:pt x="61" y="181"/>
                  </a:lnTo>
                  <a:lnTo>
                    <a:pt x="1" y="421"/>
                  </a:lnTo>
                  <a:lnTo>
                    <a:pt x="1" y="541"/>
                  </a:lnTo>
                  <a:lnTo>
                    <a:pt x="61" y="481"/>
                  </a:lnTo>
                  <a:lnTo>
                    <a:pt x="181" y="361"/>
                  </a:lnTo>
                  <a:lnTo>
                    <a:pt x="181" y="30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2340100" y="4213325"/>
              <a:ext cx="6025" cy="16525"/>
            </a:xfrm>
            <a:custGeom>
              <a:avLst/>
              <a:gdLst/>
              <a:ahLst/>
              <a:cxnLst/>
              <a:rect l="l" t="t" r="r" b="b"/>
              <a:pathLst>
                <a:path w="241" h="661" extrusionOk="0">
                  <a:moveTo>
                    <a:pt x="241" y="0"/>
                  </a:moveTo>
                  <a:lnTo>
                    <a:pt x="181" y="60"/>
                  </a:lnTo>
                  <a:lnTo>
                    <a:pt x="121" y="300"/>
                  </a:lnTo>
                  <a:lnTo>
                    <a:pt x="1" y="661"/>
                  </a:lnTo>
                  <a:lnTo>
                    <a:pt x="181" y="481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2235075" y="43363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2253075" y="433337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60"/>
                  </a:lnTo>
                  <a:lnTo>
                    <a:pt x="0" y="421"/>
                  </a:lnTo>
                  <a:lnTo>
                    <a:pt x="120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2271075" y="4298850"/>
              <a:ext cx="6025" cy="15050"/>
            </a:xfrm>
            <a:custGeom>
              <a:avLst/>
              <a:gdLst/>
              <a:ahLst/>
              <a:cxnLst/>
              <a:rect l="l" t="t" r="r" b="b"/>
              <a:pathLst>
                <a:path w="241" h="602" extrusionOk="0">
                  <a:moveTo>
                    <a:pt x="181" y="1"/>
                  </a:moveTo>
                  <a:lnTo>
                    <a:pt x="1" y="181"/>
                  </a:lnTo>
                  <a:lnTo>
                    <a:pt x="1" y="421"/>
                  </a:lnTo>
                  <a:lnTo>
                    <a:pt x="1" y="601"/>
                  </a:lnTo>
                  <a:lnTo>
                    <a:pt x="241" y="30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2272575" y="4252325"/>
              <a:ext cx="13525" cy="46550"/>
            </a:xfrm>
            <a:custGeom>
              <a:avLst/>
              <a:gdLst/>
              <a:ahLst/>
              <a:cxnLst/>
              <a:rect l="l" t="t" r="r" b="b"/>
              <a:pathLst>
                <a:path w="541" h="1862" extrusionOk="0">
                  <a:moveTo>
                    <a:pt x="541" y="1"/>
                  </a:moveTo>
                  <a:lnTo>
                    <a:pt x="241" y="601"/>
                  </a:lnTo>
                  <a:lnTo>
                    <a:pt x="121" y="1141"/>
                  </a:lnTo>
                  <a:lnTo>
                    <a:pt x="1" y="1622"/>
                  </a:lnTo>
                  <a:lnTo>
                    <a:pt x="1" y="1862"/>
                  </a:lnTo>
                  <a:lnTo>
                    <a:pt x="61" y="1802"/>
                  </a:lnTo>
                  <a:lnTo>
                    <a:pt x="61" y="1742"/>
                  </a:lnTo>
                  <a:lnTo>
                    <a:pt x="121" y="1502"/>
                  </a:lnTo>
                  <a:lnTo>
                    <a:pt x="181" y="1201"/>
                  </a:lnTo>
                  <a:lnTo>
                    <a:pt x="361" y="721"/>
                  </a:lnTo>
                  <a:lnTo>
                    <a:pt x="421" y="601"/>
                  </a:lnTo>
                  <a:lnTo>
                    <a:pt x="481" y="1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2533700" y="4546475"/>
              <a:ext cx="12025" cy="16525"/>
            </a:xfrm>
            <a:custGeom>
              <a:avLst/>
              <a:gdLst/>
              <a:ahLst/>
              <a:cxnLst/>
              <a:rect l="l" t="t" r="r" b="b"/>
              <a:pathLst>
                <a:path w="481" h="661" extrusionOk="0">
                  <a:moveTo>
                    <a:pt x="360" y="0"/>
                  </a:moveTo>
                  <a:lnTo>
                    <a:pt x="300" y="180"/>
                  </a:lnTo>
                  <a:lnTo>
                    <a:pt x="0" y="660"/>
                  </a:lnTo>
                  <a:lnTo>
                    <a:pt x="0" y="660"/>
                  </a:lnTo>
                  <a:lnTo>
                    <a:pt x="420" y="180"/>
                  </a:lnTo>
                  <a:lnTo>
                    <a:pt x="480" y="12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2370125" y="4487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2554700" y="4559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60"/>
                  </a:moveTo>
                  <a:lnTo>
                    <a:pt x="0" y="6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2392625" y="4487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2359625" y="4204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2709275" y="46050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120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2520175" y="4529950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1" y="1"/>
                  </a:moveTo>
                  <a:lnTo>
                    <a:pt x="1" y="481"/>
                  </a:lnTo>
                  <a:lnTo>
                    <a:pt x="1" y="601"/>
                  </a:lnTo>
                  <a:lnTo>
                    <a:pt x="61" y="4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2742275" y="4680025"/>
              <a:ext cx="40550" cy="24025"/>
            </a:xfrm>
            <a:custGeom>
              <a:avLst/>
              <a:gdLst/>
              <a:ahLst/>
              <a:cxnLst/>
              <a:rect l="l" t="t" r="r" b="b"/>
              <a:pathLst>
                <a:path w="1622" h="961" extrusionOk="0">
                  <a:moveTo>
                    <a:pt x="1" y="0"/>
                  </a:moveTo>
                  <a:lnTo>
                    <a:pt x="181" y="180"/>
                  </a:lnTo>
                  <a:lnTo>
                    <a:pt x="541" y="481"/>
                  </a:lnTo>
                  <a:lnTo>
                    <a:pt x="721" y="781"/>
                  </a:lnTo>
                  <a:lnTo>
                    <a:pt x="781" y="961"/>
                  </a:lnTo>
                  <a:lnTo>
                    <a:pt x="1621" y="961"/>
                  </a:lnTo>
                  <a:lnTo>
                    <a:pt x="1441" y="841"/>
                  </a:lnTo>
                  <a:lnTo>
                    <a:pt x="1081" y="541"/>
                  </a:lnTo>
                  <a:lnTo>
                    <a:pt x="601" y="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2314600" y="449245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60"/>
                  </a:lnTo>
                  <a:lnTo>
                    <a:pt x="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2290575" y="4496950"/>
              <a:ext cx="4550" cy="13525"/>
            </a:xfrm>
            <a:custGeom>
              <a:avLst/>
              <a:gdLst/>
              <a:ahLst/>
              <a:cxnLst/>
              <a:rect l="l" t="t" r="r" b="b"/>
              <a:pathLst>
                <a:path w="182" h="541" extrusionOk="0">
                  <a:moveTo>
                    <a:pt x="181" y="0"/>
                  </a:moveTo>
                  <a:lnTo>
                    <a:pt x="1" y="60"/>
                  </a:lnTo>
                  <a:lnTo>
                    <a:pt x="1" y="300"/>
                  </a:lnTo>
                  <a:lnTo>
                    <a:pt x="1" y="54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2499175" y="4626000"/>
              <a:ext cx="69050" cy="24025"/>
            </a:xfrm>
            <a:custGeom>
              <a:avLst/>
              <a:gdLst/>
              <a:ahLst/>
              <a:cxnLst/>
              <a:rect l="l" t="t" r="r" b="b"/>
              <a:pathLst>
                <a:path w="2762" h="961" extrusionOk="0">
                  <a:moveTo>
                    <a:pt x="2762" y="0"/>
                  </a:moveTo>
                  <a:lnTo>
                    <a:pt x="1741" y="361"/>
                  </a:lnTo>
                  <a:lnTo>
                    <a:pt x="421" y="841"/>
                  </a:lnTo>
                  <a:lnTo>
                    <a:pt x="368" y="856"/>
                  </a:lnTo>
                  <a:lnTo>
                    <a:pt x="368" y="856"/>
                  </a:lnTo>
                  <a:lnTo>
                    <a:pt x="781" y="781"/>
                  </a:lnTo>
                  <a:lnTo>
                    <a:pt x="1441" y="541"/>
                  </a:lnTo>
                  <a:lnTo>
                    <a:pt x="2161" y="240"/>
                  </a:lnTo>
                  <a:lnTo>
                    <a:pt x="2762" y="0"/>
                  </a:lnTo>
                  <a:close/>
                  <a:moveTo>
                    <a:pt x="368" y="856"/>
                  </a:moveTo>
                  <a:lnTo>
                    <a:pt x="121" y="901"/>
                  </a:lnTo>
                  <a:lnTo>
                    <a:pt x="1" y="961"/>
                  </a:lnTo>
                  <a:lnTo>
                    <a:pt x="368" y="856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2626725" y="4382900"/>
              <a:ext cx="231125" cy="324150"/>
            </a:xfrm>
            <a:custGeom>
              <a:avLst/>
              <a:gdLst/>
              <a:ahLst/>
              <a:cxnLst/>
              <a:rect l="l" t="t" r="r" b="b"/>
              <a:pathLst>
                <a:path w="9245" h="12966" extrusionOk="0">
                  <a:moveTo>
                    <a:pt x="5283" y="2401"/>
                  </a:moveTo>
                  <a:lnTo>
                    <a:pt x="5403" y="2581"/>
                  </a:lnTo>
                  <a:lnTo>
                    <a:pt x="5403" y="2581"/>
                  </a:lnTo>
                  <a:lnTo>
                    <a:pt x="5283" y="2461"/>
                  </a:lnTo>
                  <a:lnTo>
                    <a:pt x="5283" y="2401"/>
                  </a:lnTo>
                  <a:close/>
                  <a:moveTo>
                    <a:pt x="2282" y="0"/>
                  </a:moveTo>
                  <a:lnTo>
                    <a:pt x="3002" y="360"/>
                  </a:lnTo>
                  <a:lnTo>
                    <a:pt x="3722" y="781"/>
                  </a:lnTo>
                  <a:lnTo>
                    <a:pt x="4082" y="1081"/>
                  </a:lnTo>
                  <a:lnTo>
                    <a:pt x="4443" y="1381"/>
                  </a:lnTo>
                  <a:lnTo>
                    <a:pt x="4983" y="1981"/>
                  </a:lnTo>
                  <a:lnTo>
                    <a:pt x="5163" y="2161"/>
                  </a:lnTo>
                  <a:lnTo>
                    <a:pt x="5283" y="2401"/>
                  </a:lnTo>
                  <a:lnTo>
                    <a:pt x="5283" y="2401"/>
                  </a:lnTo>
                  <a:lnTo>
                    <a:pt x="4863" y="2041"/>
                  </a:lnTo>
                  <a:lnTo>
                    <a:pt x="4263" y="1621"/>
                  </a:lnTo>
                  <a:lnTo>
                    <a:pt x="3482" y="1141"/>
                  </a:lnTo>
                  <a:lnTo>
                    <a:pt x="2942" y="961"/>
                  </a:lnTo>
                  <a:lnTo>
                    <a:pt x="2942" y="961"/>
                  </a:lnTo>
                  <a:lnTo>
                    <a:pt x="3302" y="1321"/>
                  </a:lnTo>
                  <a:lnTo>
                    <a:pt x="3902" y="1981"/>
                  </a:lnTo>
                  <a:lnTo>
                    <a:pt x="4563" y="2701"/>
                  </a:lnTo>
                  <a:lnTo>
                    <a:pt x="5163" y="3482"/>
                  </a:lnTo>
                  <a:lnTo>
                    <a:pt x="5403" y="3842"/>
                  </a:lnTo>
                  <a:lnTo>
                    <a:pt x="5583" y="4142"/>
                  </a:lnTo>
                  <a:lnTo>
                    <a:pt x="5703" y="4442"/>
                  </a:lnTo>
                  <a:lnTo>
                    <a:pt x="5763" y="4682"/>
                  </a:lnTo>
                  <a:lnTo>
                    <a:pt x="5763" y="4862"/>
                  </a:lnTo>
                  <a:lnTo>
                    <a:pt x="5703" y="4682"/>
                  </a:lnTo>
                  <a:lnTo>
                    <a:pt x="5583" y="4502"/>
                  </a:lnTo>
                  <a:lnTo>
                    <a:pt x="5463" y="4202"/>
                  </a:lnTo>
                  <a:lnTo>
                    <a:pt x="5223" y="3962"/>
                  </a:lnTo>
                  <a:lnTo>
                    <a:pt x="4923" y="3662"/>
                  </a:lnTo>
                  <a:lnTo>
                    <a:pt x="4263" y="3002"/>
                  </a:lnTo>
                  <a:lnTo>
                    <a:pt x="3122" y="2101"/>
                  </a:lnTo>
                  <a:lnTo>
                    <a:pt x="3482" y="2761"/>
                  </a:lnTo>
                  <a:lnTo>
                    <a:pt x="3782" y="3422"/>
                  </a:lnTo>
                  <a:lnTo>
                    <a:pt x="4082" y="4262"/>
                  </a:lnTo>
                  <a:lnTo>
                    <a:pt x="4263" y="5042"/>
                  </a:lnTo>
                  <a:lnTo>
                    <a:pt x="4323" y="5523"/>
                  </a:lnTo>
                  <a:lnTo>
                    <a:pt x="4142" y="5042"/>
                  </a:lnTo>
                  <a:lnTo>
                    <a:pt x="3782" y="4382"/>
                  </a:lnTo>
                  <a:lnTo>
                    <a:pt x="3362" y="3602"/>
                  </a:lnTo>
                  <a:lnTo>
                    <a:pt x="2882" y="2881"/>
                  </a:lnTo>
                  <a:lnTo>
                    <a:pt x="2342" y="2281"/>
                  </a:lnTo>
                  <a:lnTo>
                    <a:pt x="2102" y="1981"/>
                  </a:lnTo>
                  <a:lnTo>
                    <a:pt x="1922" y="1801"/>
                  </a:lnTo>
                  <a:lnTo>
                    <a:pt x="1681" y="1501"/>
                  </a:lnTo>
                  <a:lnTo>
                    <a:pt x="1501" y="1321"/>
                  </a:lnTo>
                  <a:lnTo>
                    <a:pt x="1922" y="2101"/>
                  </a:lnTo>
                  <a:lnTo>
                    <a:pt x="2342" y="3002"/>
                  </a:lnTo>
                  <a:lnTo>
                    <a:pt x="2642" y="3902"/>
                  </a:lnTo>
                  <a:lnTo>
                    <a:pt x="2822" y="4742"/>
                  </a:lnTo>
                  <a:lnTo>
                    <a:pt x="2822" y="5042"/>
                  </a:lnTo>
                  <a:lnTo>
                    <a:pt x="2882" y="5282"/>
                  </a:lnTo>
                  <a:lnTo>
                    <a:pt x="2882" y="5463"/>
                  </a:lnTo>
                  <a:lnTo>
                    <a:pt x="2822" y="5282"/>
                  </a:lnTo>
                  <a:lnTo>
                    <a:pt x="2762" y="5042"/>
                  </a:lnTo>
                  <a:lnTo>
                    <a:pt x="2642" y="4742"/>
                  </a:lnTo>
                  <a:lnTo>
                    <a:pt x="2402" y="4022"/>
                  </a:lnTo>
                  <a:lnTo>
                    <a:pt x="1922" y="3182"/>
                  </a:lnTo>
                  <a:lnTo>
                    <a:pt x="1621" y="2641"/>
                  </a:lnTo>
                  <a:lnTo>
                    <a:pt x="1201" y="2161"/>
                  </a:lnTo>
                  <a:lnTo>
                    <a:pt x="1201" y="2161"/>
                  </a:lnTo>
                  <a:lnTo>
                    <a:pt x="1621" y="2701"/>
                  </a:lnTo>
                  <a:lnTo>
                    <a:pt x="1982" y="3422"/>
                  </a:lnTo>
                  <a:lnTo>
                    <a:pt x="2282" y="4022"/>
                  </a:lnTo>
                  <a:lnTo>
                    <a:pt x="2402" y="4502"/>
                  </a:lnTo>
                  <a:lnTo>
                    <a:pt x="2162" y="4082"/>
                  </a:lnTo>
                  <a:lnTo>
                    <a:pt x="1801" y="3542"/>
                  </a:lnTo>
                  <a:lnTo>
                    <a:pt x="1261" y="3002"/>
                  </a:lnTo>
                  <a:lnTo>
                    <a:pt x="121" y="1921"/>
                  </a:lnTo>
                  <a:lnTo>
                    <a:pt x="1" y="1741"/>
                  </a:lnTo>
                  <a:lnTo>
                    <a:pt x="361" y="2581"/>
                  </a:lnTo>
                  <a:lnTo>
                    <a:pt x="601" y="3482"/>
                  </a:lnTo>
                  <a:lnTo>
                    <a:pt x="721" y="4262"/>
                  </a:lnTo>
                  <a:lnTo>
                    <a:pt x="721" y="4562"/>
                  </a:lnTo>
                  <a:lnTo>
                    <a:pt x="1501" y="4862"/>
                  </a:lnTo>
                  <a:lnTo>
                    <a:pt x="2162" y="5222"/>
                  </a:lnTo>
                  <a:lnTo>
                    <a:pt x="2762" y="5583"/>
                  </a:lnTo>
                  <a:lnTo>
                    <a:pt x="3122" y="5883"/>
                  </a:lnTo>
                  <a:lnTo>
                    <a:pt x="2702" y="5703"/>
                  </a:lnTo>
                  <a:lnTo>
                    <a:pt x="2102" y="5463"/>
                  </a:lnTo>
                  <a:lnTo>
                    <a:pt x="1321" y="5282"/>
                  </a:lnTo>
                  <a:lnTo>
                    <a:pt x="61" y="5042"/>
                  </a:lnTo>
                  <a:lnTo>
                    <a:pt x="61" y="5042"/>
                  </a:lnTo>
                  <a:lnTo>
                    <a:pt x="961" y="5463"/>
                  </a:lnTo>
                  <a:lnTo>
                    <a:pt x="1982" y="6063"/>
                  </a:lnTo>
                  <a:lnTo>
                    <a:pt x="2702" y="6543"/>
                  </a:lnTo>
                  <a:lnTo>
                    <a:pt x="3242" y="7023"/>
                  </a:lnTo>
                  <a:lnTo>
                    <a:pt x="3542" y="7383"/>
                  </a:lnTo>
                  <a:lnTo>
                    <a:pt x="3662" y="7563"/>
                  </a:lnTo>
                  <a:lnTo>
                    <a:pt x="3662" y="7563"/>
                  </a:lnTo>
                  <a:lnTo>
                    <a:pt x="3542" y="7443"/>
                  </a:lnTo>
                  <a:lnTo>
                    <a:pt x="3122" y="7143"/>
                  </a:lnTo>
                  <a:lnTo>
                    <a:pt x="2702" y="6843"/>
                  </a:lnTo>
                  <a:lnTo>
                    <a:pt x="2222" y="6603"/>
                  </a:lnTo>
                  <a:lnTo>
                    <a:pt x="2642" y="7203"/>
                  </a:lnTo>
                  <a:lnTo>
                    <a:pt x="2942" y="7684"/>
                  </a:lnTo>
                  <a:lnTo>
                    <a:pt x="3062" y="7744"/>
                  </a:lnTo>
                  <a:lnTo>
                    <a:pt x="3662" y="7984"/>
                  </a:lnTo>
                  <a:lnTo>
                    <a:pt x="3902" y="8104"/>
                  </a:lnTo>
                  <a:lnTo>
                    <a:pt x="3602" y="8164"/>
                  </a:lnTo>
                  <a:lnTo>
                    <a:pt x="3182" y="8164"/>
                  </a:lnTo>
                  <a:lnTo>
                    <a:pt x="3902" y="8404"/>
                  </a:lnTo>
                  <a:lnTo>
                    <a:pt x="4683" y="8764"/>
                  </a:lnTo>
                  <a:lnTo>
                    <a:pt x="5223" y="9064"/>
                  </a:lnTo>
                  <a:lnTo>
                    <a:pt x="4623" y="9004"/>
                  </a:lnTo>
                  <a:lnTo>
                    <a:pt x="3782" y="8884"/>
                  </a:lnTo>
                  <a:lnTo>
                    <a:pt x="3482" y="8884"/>
                  </a:lnTo>
                  <a:lnTo>
                    <a:pt x="3482" y="9004"/>
                  </a:lnTo>
                  <a:lnTo>
                    <a:pt x="3782" y="9124"/>
                  </a:lnTo>
                  <a:lnTo>
                    <a:pt x="4263" y="9364"/>
                  </a:lnTo>
                  <a:lnTo>
                    <a:pt x="4743" y="9724"/>
                  </a:lnTo>
                  <a:lnTo>
                    <a:pt x="5223" y="10085"/>
                  </a:lnTo>
                  <a:lnTo>
                    <a:pt x="5523" y="10385"/>
                  </a:lnTo>
                  <a:lnTo>
                    <a:pt x="5823" y="10685"/>
                  </a:lnTo>
                  <a:lnTo>
                    <a:pt x="5463" y="10505"/>
                  </a:lnTo>
                  <a:lnTo>
                    <a:pt x="5043" y="10265"/>
                  </a:lnTo>
                  <a:lnTo>
                    <a:pt x="4563" y="10085"/>
                  </a:lnTo>
                  <a:lnTo>
                    <a:pt x="4082" y="9904"/>
                  </a:lnTo>
                  <a:lnTo>
                    <a:pt x="3602" y="9844"/>
                  </a:lnTo>
                  <a:lnTo>
                    <a:pt x="3242" y="9784"/>
                  </a:lnTo>
                  <a:lnTo>
                    <a:pt x="3242" y="9784"/>
                  </a:lnTo>
                  <a:lnTo>
                    <a:pt x="3302" y="9904"/>
                  </a:lnTo>
                  <a:lnTo>
                    <a:pt x="3362" y="9904"/>
                  </a:lnTo>
                  <a:lnTo>
                    <a:pt x="3842" y="10085"/>
                  </a:lnTo>
                  <a:lnTo>
                    <a:pt x="4623" y="10445"/>
                  </a:lnTo>
                  <a:lnTo>
                    <a:pt x="5643" y="11045"/>
                  </a:lnTo>
                  <a:lnTo>
                    <a:pt x="4503" y="10865"/>
                  </a:lnTo>
                  <a:lnTo>
                    <a:pt x="4142" y="10805"/>
                  </a:lnTo>
                  <a:lnTo>
                    <a:pt x="4743" y="11225"/>
                  </a:lnTo>
                  <a:lnTo>
                    <a:pt x="5103" y="11465"/>
                  </a:lnTo>
                  <a:lnTo>
                    <a:pt x="5463" y="11825"/>
                  </a:lnTo>
                  <a:lnTo>
                    <a:pt x="5883" y="12245"/>
                  </a:lnTo>
                  <a:lnTo>
                    <a:pt x="6183" y="12606"/>
                  </a:lnTo>
                  <a:lnTo>
                    <a:pt x="6303" y="12846"/>
                  </a:lnTo>
                  <a:lnTo>
                    <a:pt x="9219" y="12846"/>
                  </a:lnTo>
                  <a:lnTo>
                    <a:pt x="8885" y="11285"/>
                  </a:lnTo>
                  <a:lnTo>
                    <a:pt x="8404" y="9604"/>
                  </a:lnTo>
                  <a:lnTo>
                    <a:pt x="7924" y="7984"/>
                  </a:lnTo>
                  <a:lnTo>
                    <a:pt x="7324" y="6363"/>
                  </a:lnTo>
                  <a:lnTo>
                    <a:pt x="6604" y="4802"/>
                  </a:lnTo>
                  <a:lnTo>
                    <a:pt x="5883" y="3302"/>
                  </a:lnTo>
                  <a:lnTo>
                    <a:pt x="5103" y="1801"/>
                  </a:lnTo>
                  <a:lnTo>
                    <a:pt x="4203" y="360"/>
                  </a:lnTo>
                  <a:lnTo>
                    <a:pt x="4022" y="360"/>
                  </a:lnTo>
                  <a:lnTo>
                    <a:pt x="2282" y="0"/>
                  </a:lnTo>
                  <a:close/>
                  <a:moveTo>
                    <a:pt x="9219" y="12846"/>
                  </a:moveTo>
                  <a:lnTo>
                    <a:pt x="9245" y="12966"/>
                  </a:lnTo>
                  <a:lnTo>
                    <a:pt x="9245" y="12846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2499175" y="4571975"/>
              <a:ext cx="43550" cy="30025"/>
            </a:xfrm>
            <a:custGeom>
              <a:avLst/>
              <a:gdLst/>
              <a:ahLst/>
              <a:cxnLst/>
              <a:rect l="l" t="t" r="r" b="b"/>
              <a:pathLst>
                <a:path w="1742" h="1201" extrusionOk="0">
                  <a:moveTo>
                    <a:pt x="1741" y="0"/>
                  </a:moveTo>
                  <a:lnTo>
                    <a:pt x="1681" y="60"/>
                  </a:lnTo>
                  <a:lnTo>
                    <a:pt x="1681" y="60"/>
                  </a:lnTo>
                  <a:lnTo>
                    <a:pt x="1741" y="0"/>
                  </a:lnTo>
                  <a:close/>
                  <a:moveTo>
                    <a:pt x="1681" y="60"/>
                  </a:moveTo>
                  <a:lnTo>
                    <a:pt x="1261" y="361"/>
                  </a:lnTo>
                  <a:lnTo>
                    <a:pt x="781" y="661"/>
                  </a:lnTo>
                  <a:lnTo>
                    <a:pt x="241" y="961"/>
                  </a:lnTo>
                  <a:lnTo>
                    <a:pt x="1" y="1201"/>
                  </a:lnTo>
                  <a:lnTo>
                    <a:pt x="601" y="1081"/>
                  </a:lnTo>
                  <a:lnTo>
                    <a:pt x="1261" y="481"/>
                  </a:lnTo>
                  <a:lnTo>
                    <a:pt x="1681" y="6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2527700" y="4606500"/>
              <a:ext cx="22525" cy="7525"/>
            </a:xfrm>
            <a:custGeom>
              <a:avLst/>
              <a:gdLst/>
              <a:ahLst/>
              <a:cxnLst/>
              <a:rect l="l" t="t" r="r" b="b"/>
              <a:pathLst>
                <a:path w="901" h="301" extrusionOk="0">
                  <a:moveTo>
                    <a:pt x="600" y="0"/>
                  </a:moveTo>
                  <a:lnTo>
                    <a:pt x="0" y="300"/>
                  </a:lnTo>
                  <a:lnTo>
                    <a:pt x="660" y="6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2575700" y="4612500"/>
              <a:ext cx="18050" cy="9025"/>
            </a:xfrm>
            <a:custGeom>
              <a:avLst/>
              <a:gdLst/>
              <a:ahLst/>
              <a:cxnLst/>
              <a:rect l="l" t="t" r="r" b="b"/>
              <a:pathLst>
                <a:path w="722" h="361" extrusionOk="0">
                  <a:moveTo>
                    <a:pt x="541" y="0"/>
                  </a:moveTo>
                  <a:lnTo>
                    <a:pt x="1" y="360"/>
                  </a:lnTo>
                  <a:lnTo>
                    <a:pt x="1" y="360"/>
                  </a:lnTo>
                  <a:lnTo>
                    <a:pt x="481" y="60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1319675" y="4669525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0" y="0"/>
                  </a:moveTo>
                  <a:lnTo>
                    <a:pt x="0" y="300"/>
                  </a:lnTo>
                  <a:lnTo>
                    <a:pt x="120" y="480"/>
                  </a:lnTo>
                  <a:lnTo>
                    <a:pt x="120" y="180"/>
                  </a:lnTo>
                  <a:lnTo>
                    <a:pt x="60" y="1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1174100" y="4600475"/>
              <a:ext cx="7525" cy="6050"/>
            </a:xfrm>
            <a:custGeom>
              <a:avLst/>
              <a:gdLst/>
              <a:ahLst/>
              <a:cxnLst/>
              <a:rect l="l" t="t" r="r" b="b"/>
              <a:pathLst>
                <a:path w="301" h="242" extrusionOk="0">
                  <a:moveTo>
                    <a:pt x="1" y="1"/>
                  </a:moveTo>
                  <a:lnTo>
                    <a:pt x="121" y="181"/>
                  </a:lnTo>
                  <a:lnTo>
                    <a:pt x="301" y="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1172600" y="46170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1166600" y="46004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1"/>
                  </a:moveTo>
                  <a:lnTo>
                    <a:pt x="1" y="61"/>
                  </a:lnTo>
                  <a:lnTo>
                    <a:pt x="61" y="1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2364125" y="421182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0" y="0"/>
                  </a:moveTo>
                  <a:lnTo>
                    <a:pt x="60" y="60"/>
                  </a:lnTo>
                  <a:lnTo>
                    <a:pt x="0" y="180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1223625" y="46200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20"/>
                  </a:moveTo>
                  <a:lnTo>
                    <a:pt x="6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61" y="120"/>
                  </a:lnTo>
                  <a:lnTo>
                    <a:pt x="61" y="12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1183100" y="4600475"/>
              <a:ext cx="10550" cy="10550"/>
            </a:xfrm>
            <a:custGeom>
              <a:avLst/>
              <a:gdLst/>
              <a:ahLst/>
              <a:cxnLst/>
              <a:rect l="l" t="t" r="r" b="b"/>
              <a:pathLst>
                <a:path w="422" h="422" extrusionOk="0">
                  <a:moveTo>
                    <a:pt x="1" y="1"/>
                  </a:moveTo>
                  <a:lnTo>
                    <a:pt x="121" y="241"/>
                  </a:lnTo>
                  <a:lnTo>
                    <a:pt x="181" y="301"/>
                  </a:lnTo>
                  <a:lnTo>
                    <a:pt x="42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1189125" y="46245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2604225" y="4288350"/>
              <a:ext cx="73550" cy="30050"/>
            </a:xfrm>
            <a:custGeom>
              <a:avLst/>
              <a:gdLst/>
              <a:ahLst/>
              <a:cxnLst/>
              <a:rect l="l" t="t" r="r" b="b"/>
              <a:pathLst>
                <a:path w="2942" h="1202" extrusionOk="0">
                  <a:moveTo>
                    <a:pt x="596" y="352"/>
                  </a:moveTo>
                  <a:lnTo>
                    <a:pt x="541" y="361"/>
                  </a:lnTo>
                  <a:lnTo>
                    <a:pt x="360" y="421"/>
                  </a:lnTo>
                  <a:lnTo>
                    <a:pt x="360" y="421"/>
                  </a:lnTo>
                  <a:lnTo>
                    <a:pt x="596" y="352"/>
                  </a:lnTo>
                  <a:close/>
                  <a:moveTo>
                    <a:pt x="1921" y="1"/>
                  </a:moveTo>
                  <a:lnTo>
                    <a:pt x="1381" y="121"/>
                  </a:lnTo>
                  <a:lnTo>
                    <a:pt x="596" y="352"/>
                  </a:lnTo>
                  <a:lnTo>
                    <a:pt x="596" y="352"/>
                  </a:lnTo>
                  <a:lnTo>
                    <a:pt x="901" y="301"/>
                  </a:lnTo>
                  <a:lnTo>
                    <a:pt x="1021" y="301"/>
                  </a:lnTo>
                  <a:lnTo>
                    <a:pt x="901" y="361"/>
                  </a:lnTo>
                  <a:lnTo>
                    <a:pt x="601" y="481"/>
                  </a:lnTo>
                  <a:lnTo>
                    <a:pt x="0" y="841"/>
                  </a:lnTo>
                  <a:lnTo>
                    <a:pt x="421" y="721"/>
                  </a:lnTo>
                  <a:lnTo>
                    <a:pt x="901" y="661"/>
                  </a:lnTo>
                  <a:lnTo>
                    <a:pt x="1501" y="661"/>
                  </a:lnTo>
                  <a:lnTo>
                    <a:pt x="1981" y="721"/>
                  </a:lnTo>
                  <a:lnTo>
                    <a:pt x="2161" y="721"/>
                  </a:lnTo>
                  <a:lnTo>
                    <a:pt x="2281" y="661"/>
                  </a:lnTo>
                  <a:lnTo>
                    <a:pt x="2341" y="601"/>
                  </a:lnTo>
                  <a:lnTo>
                    <a:pt x="2401" y="601"/>
                  </a:lnTo>
                  <a:lnTo>
                    <a:pt x="2281" y="661"/>
                  </a:lnTo>
                  <a:lnTo>
                    <a:pt x="2161" y="781"/>
                  </a:lnTo>
                  <a:lnTo>
                    <a:pt x="1981" y="841"/>
                  </a:lnTo>
                  <a:lnTo>
                    <a:pt x="1501" y="961"/>
                  </a:lnTo>
                  <a:lnTo>
                    <a:pt x="1201" y="1021"/>
                  </a:lnTo>
                  <a:lnTo>
                    <a:pt x="961" y="1081"/>
                  </a:lnTo>
                  <a:lnTo>
                    <a:pt x="661" y="1201"/>
                  </a:lnTo>
                  <a:lnTo>
                    <a:pt x="781" y="1201"/>
                  </a:lnTo>
                  <a:lnTo>
                    <a:pt x="1441" y="1141"/>
                  </a:lnTo>
                  <a:lnTo>
                    <a:pt x="2221" y="1081"/>
                  </a:lnTo>
                  <a:lnTo>
                    <a:pt x="2762" y="1021"/>
                  </a:lnTo>
                  <a:lnTo>
                    <a:pt x="2942" y="1021"/>
                  </a:lnTo>
                  <a:lnTo>
                    <a:pt x="204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2521675" y="4162300"/>
              <a:ext cx="9050" cy="3025"/>
            </a:xfrm>
            <a:custGeom>
              <a:avLst/>
              <a:gdLst/>
              <a:ahLst/>
              <a:cxnLst/>
              <a:rect l="l" t="t" r="r" b="b"/>
              <a:pathLst>
                <a:path w="362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60"/>
                  </a:lnTo>
                  <a:lnTo>
                    <a:pt x="241" y="120"/>
                  </a:lnTo>
                  <a:lnTo>
                    <a:pt x="361" y="12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2572700" y="4264350"/>
              <a:ext cx="82575" cy="30025"/>
            </a:xfrm>
            <a:custGeom>
              <a:avLst/>
              <a:gdLst/>
              <a:ahLst/>
              <a:cxnLst/>
              <a:rect l="l" t="t" r="r" b="b"/>
              <a:pathLst>
                <a:path w="3303" h="1201" extrusionOk="0">
                  <a:moveTo>
                    <a:pt x="2462" y="0"/>
                  </a:moveTo>
                  <a:lnTo>
                    <a:pt x="2402" y="60"/>
                  </a:lnTo>
                  <a:lnTo>
                    <a:pt x="2342" y="120"/>
                  </a:lnTo>
                  <a:lnTo>
                    <a:pt x="1982" y="300"/>
                  </a:lnTo>
                  <a:lnTo>
                    <a:pt x="1621" y="540"/>
                  </a:lnTo>
                  <a:lnTo>
                    <a:pt x="721" y="901"/>
                  </a:lnTo>
                  <a:lnTo>
                    <a:pt x="1" y="1201"/>
                  </a:lnTo>
                  <a:lnTo>
                    <a:pt x="1021" y="1081"/>
                  </a:lnTo>
                  <a:lnTo>
                    <a:pt x="2642" y="961"/>
                  </a:lnTo>
                  <a:lnTo>
                    <a:pt x="3122" y="961"/>
                  </a:lnTo>
                  <a:lnTo>
                    <a:pt x="3302" y="901"/>
                  </a:lnTo>
                  <a:lnTo>
                    <a:pt x="246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2694250" y="434087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1" y="0"/>
                  </a:moveTo>
                  <a:lnTo>
                    <a:pt x="1" y="61"/>
                  </a:lnTo>
                  <a:lnTo>
                    <a:pt x="241" y="12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2694250" y="4364875"/>
              <a:ext cx="25550" cy="7550"/>
            </a:xfrm>
            <a:custGeom>
              <a:avLst/>
              <a:gdLst/>
              <a:ahLst/>
              <a:cxnLst/>
              <a:rect l="l" t="t" r="r" b="b"/>
              <a:pathLst>
                <a:path w="1022" h="302" extrusionOk="0">
                  <a:moveTo>
                    <a:pt x="1" y="1"/>
                  </a:moveTo>
                  <a:lnTo>
                    <a:pt x="781" y="241"/>
                  </a:lnTo>
                  <a:lnTo>
                    <a:pt x="1021" y="30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2"/>
            <p:cNvSpPr/>
            <p:nvPr/>
          </p:nvSpPr>
          <p:spPr>
            <a:xfrm>
              <a:off x="1228125" y="4608000"/>
              <a:ext cx="19550" cy="18025"/>
            </a:xfrm>
            <a:custGeom>
              <a:avLst/>
              <a:gdLst/>
              <a:ahLst/>
              <a:cxnLst/>
              <a:rect l="l" t="t" r="r" b="b"/>
              <a:pathLst>
                <a:path w="782" h="721" extrusionOk="0">
                  <a:moveTo>
                    <a:pt x="1" y="0"/>
                  </a:moveTo>
                  <a:lnTo>
                    <a:pt x="301" y="300"/>
                  </a:lnTo>
                  <a:lnTo>
                    <a:pt x="481" y="480"/>
                  </a:lnTo>
                  <a:lnTo>
                    <a:pt x="601" y="540"/>
                  </a:lnTo>
                  <a:lnTo>
                    <a:pt x="781" y="720"/>
                  </a:lnTo>
                  <a:lnTo>
                    <a:pt x="4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2"/>
            <p:cNvSpPr/>
            <p:nvPr/>
          </p:nvSpPr>
          <p:spPr>
            <a:xfrm>
              <a:off x="2637225" y="4321375"/>
              <a:ext cx="52550" cy="12025"/>
            </a:xfrm>
            <a:custGeom>
              <a:avLst/>
              <a:gdLst/>
              <a:ahLst/>
              <a:cxnLst/>
              <a:rect l="l" t="t" r="r" b="b"/>
              <a:pathLst>
                <a:path w="2102" h="481" extrusionOk="0">
                  <a:moveTo>
                    <a:pt x="1682" y="0"/>
                  </a:moveTo>
                  <a:lnTo>
                    <a:pt x="961" y="180"/>
                  </a:lnTo>
                  <a:lnTo>
                    <a:pt x="1" y="480"/>
                  </a:lnTo>
                  <a:lnTo>
                    <a:pt x="841" y="360"/>
                  </a:lnTo>
                  <a:lnTo>
                    <a:pt x="2102" y="360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2"/>
            <p:cNvSpPr/>
            <p:nvPr/>
          </p:nvSpPr>
          <p:spPr>
            <a:xfrm>
              <a:off x="1196625" y="4605000"/>
              <a:ext cx="15025" cy="12025"/>
            </a:xfrm>
            <a:custGeom>
              <a:avLst/>
              <a:gdLst/>
              <a:ahLst/>
              <a:cxnLst/>
              <a:rect l="l" t="t" r="r" b="b"/>
              <a:pathLst>
                <a:path w="601" h="481" extrusionOk="0">
                  <a:moveTo>
                    <a:pt x="0" y="0"/>
                  </a:moveTo>
                  <a:lnTo>
                    <a:pt x="120" y="240"/>
                  </a:lnTo>
                  <a:lnTo>
                    <a:pt x="180" y="300"/>
                  </a:lnTo>
                  <a:lnTo>
                    <a:pt x="600" y="480"/>
                  </a:lnTo>
                  <a:lnTo>
                    <a:pt x="360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2"/>
            <p:cNvSpPr/>
            <p:nvPr/>
          </p:nvSpPr>
          <p:spPr>
            <a:xfrm>
              <a:off x="1235625" y="462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2"/>
            <p:cNvSpPr/>
            <p:nvPr/>
          </p:nvSpPr>
          <p:spPr>
            <a:xfrm>
              <a:off x="2449650" y="4138300"/>
              <a:ext cx="21050" cy="21025"/>
            </a:xfrm>
            <a:custGeom>
              <a:avLst/>
              <a:gdLst/>
              <a:ahLst/>
              <a:cxnLst/>
              <a:rect l="l" t="t" r="r" b="b"/>
              <a:pathLst>
                <a:path w="842" h="841" extrusionOk="0">
                  <a:moveTo>
                    <a:pt x="841" y="0"/>
                  </a:moveTo>
                  <a:lnTo>
                    <a:pt x="301" y="540"/>
                  </a:lnTo>
                  <a:lnTo>
                    <a:pt x="1" y="840"/>
                  </a:lnTo>
                  <a:lnTo>
                    <a:pt x="601" y="540"/>
                  </a:lnTo>
                  <a:lnTo>
                    <a:pt x="661" y="42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2"/>
            <p:cNvSpPr/>
            <p:nvPr/>
          </p:nvSpPr>
          <p:spPr>
            <a:xfrm>
              <a:off x="2430150" y="416680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0" y="1"/>
                  </a:moveTo>
                  <a:lnTo>
                    <a:pt x="60" y="6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2"/>
            <p:cNvSpPr/>
            <p:nvPr/>
          </p:nvSpPr>
          <p:spPr>
            <a:xfrm>
              <a:off x="2412150" y="417730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0" y="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2"/>
            <p:cNvSpPr/>
            <p:nvPr/>
          </p:nvSpPr>
          <p:spPr>
            <a:xfrm>
              <a:off x="2395625" y="4148800"/>
              <a:ext cx="27050" cy="30025"/>
            </a:xfrm>
            <a:custGeom>
              <a:avLst/>
              <a:gdLst/>
              <a:ahLst/>
              <a:cxnLst/>
              <a:rect l="l" t="t" r="r" b="b"/>
              <a:pathLst>
                <a:path w="1082" h="1201" extrusionOk="0">
                  <a:moveTo>
                    <a:pt x="1081" y="0"/>
                  </a:moveTo>
                  <a:lnTo>
                    <a:pt x="1021" y="60"/>
                  </a:lnTo>
                  <a:lnTo>
                    <a:pt x="721" y="300"/>
                  </a:lnTo>
                  <a:lnTo>
                    <a:pt x="421" y="660"/>
                  </a:lnTo>
                  <a:lnTo>
                    <a:pt x="1" y="1201"/>
                  </a:lnTo>
                  <a:lnTo>
                    <a:pt x="301" y="961"/>
                  </a:lnTo>
                  <a:lnTo>
                    <a:pt x="421" y="841"/>
                  </a:lnTo>
                  <a:lnTo>
                    <a:pt x="481" y="841"/>
                  </a:lnTo>
                  <a:lnTo>
                    <a:pt x="661" y="480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2"/>
            <p:cNvSpPr/>
            <p:nvPr/>
          </p:nvSpPr>
          <p:spPr>
            <a:xfrm>
              <a:off x="2508175" y="41533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2"/>
            <p:cNvSpPr/>
            <p:nvPr/>
          </p:nvSpPr>
          <p:spPr>
            <a:xfrm>
              <a:off x="2476675" y="4168300"/>
              <a:ext cx="9025" cy="3025"/>
            </a:xfrm>
            <a:custGeom>
              <a:avLst/>
              <a:gdLst/>
              <a:ahLst/>
              <a:cxnLst/>
              <a:rect l="l" t="t" r="r" b="b"/>
              <a:pathLst>
                <a:path w="361" h="121" extrusionOk="0">
                  <a:moveTo>
                    <a:pt x="18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36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2"/>
            <p:cNvSpPr/>
            <p:nvPr/>
          </p:nvSpPr>
          <p:spPr>
            <a:xfrm>
              <a:off x="1294150" y="4653000"/>
              <a:ext cx="4525" cy="9025"/>
            </a:xfrm>
            <a:custGeom>
              <a:avLst/>
              <a:gdLst/>
              <a:ahLst/>
              <a:cxnLst/>
              <a:rect l="l" t="t" r="r" b="b"/>
              <a:pathLst>
                <a:path w="181" h="361" extrusionOk="0">
                  <a:moveTo>
                    <a:pt x="1" y="1"/>
                  </a:moveTo>
                  <a:lnTo>
                    <a:pt x="61" y="241"/>
                  </a:lnTo>
                  <a:lnTo>
                    <a:pt x="121" y="361"/>
                  </a:lnTo>
                  <a:lnTo>
                    <a:pt x="18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2"/>
            <p:cNvSpPr/>
            <p:nvPr/>
          </p:nvSpPr>
          <p:spPr>
            <a:xfrm>
              <a:off x="1273150" y="4638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2"/>
            <p:cNvSpPr/>
            <p:nvPr/>
          </p:nvSpPr>
          <p:spPr>
            <a:xfrm>
              <a:off x="1282150" y="4644000"/>
              <a:ext cx="6025" cy="10525"/>
            </a:xfrm>
            <a:custGeom>
              <a:avLst/>
              <a:gdLst/>
              <a:ahLst/>
              <a:cxnLst/>
              <a:rect l="l" t="t" r="r" b="b"/>
              <a:pathLst>
                <a:path w="241" h="421" extrusionOk="0">
                  <a:moveTo>
                    <a:pt x="1" y="1"/>
                  </a:moveTo>
                  <a:lnTo>
                    <a:pt x="61" y="301"/>
                  </a:lnTo>
                  <a:lnTo>
                    <a:pt x="241" y="421"/>
                  </a:lnTo>
                  <a:lnTo>
                    <a:pt x="241" y="421"/>
                  </a:lnTo>
                  <a:lnTo>
                    <a:pt x="12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2"/>
            <p:cNvSpPr/>
            <p:nvPr/>
          </p:nvSpPr>
          <p:spPr>
            <a:xfrm>
              <a:off x="1268650" y="46440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60" y="61"/>
                  </a:lnTo>
                  <a:lnTo>
                    <a:pt x="6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0" y="61"/>
                  </a:lnTo>
                  <a:lnTo>
                    <a:pt x="60" y="61"/>
                  </a:lnTo>
                  <a:lnTo>
                    <a:pt x="120" y="121"/>
                  </a:lnTo>
                  <a:lnTo>
                    <a:pt x="120" y="12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2"/>
            <p:cNvSpPr/>
            <p:nvPr/>
          </p:nvSpPr>
          <p:spPr>
            <a:xfrm>
              <a:off x="1324175" y="4663525"/>
              <a:ext cx="13525" cy="30025"/>
            </a:xfrm>
            <a:custGeom>
              <a:avLst/>
              <a:gdLst/>
              <a:ahLst/>
              <a:cxnLst/>
              <a:rect l="l" t="t" r="r" b="b"/>
              <a:pathLst>
                <a:path w="541" h="1201" extrusionOk="0">
                  <a:moveTo>
                    <a:pt x="0" y="0"/>
                  </a:moveTo>
                  <a:lnTo>
                    <a:pt x="60" y="120"/>
                  </a:lnTo>
                  <a:lnTo>
                    <a:pt x="120" y="420"/>
                  </a:lnTo>
                  <a:lnTo>
                    <a:pt x="180" y="480"/>
                  </a:lnTo>
                  <a:lnTo>
                    <a:pt x="301" y="780"/>
                  </a:lnTo>
                  <a:lnTo>
                    <a:pt x="421" y="960"/>
                  </a:lnTo>
                  <a:lnTo>
                    <a:pt x="421" y="1141"/>
                  </a:lnTo>
                  <a:lnTo>
                    <a:pt x="481" y="1141"/>
                  </a:lnTo>
                  <a:lnTo>
                    <a:pt x="541" y="1201"/>
                  </a:lnTo>
                  <a:lnTo>
                    <a:pt x="481" y="1020"/>
                  </a:lnTo>
                  <a:lnTo>
                    <a:pt x="361" y="720"/>
                  </a:lnTo>
                  <a:lnTo>
                    <a:pt x="240" y="4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2"/>
            <p:cNvSpPr/>
            <p:nvPr/>
          </p:nvSpPr>
          <p:spPr>
            <a:xfrm>
              <a:off x="1334675" y="4693525"/>
              <a:ext cx="4525" cy="9025"/>
            </a:xfrm>
            <a:custGeom>
              <a:avLst/>
              <a:gdLst/>
              <a:ahLst/>
              <a:cxnLst/>
              <a:rect l="l" t="t" r="r" b="b"/>
              <a:pathLst>
                <a:path w="181" h="361" extrusionOk="0">
                  <a:moveTo>
                    <a:pt x="1" y="1"/>
                  </a:moveTo>
                  <a:lnTo>
                    <a:pt x="1" y="181"/>
                  </a:lnTo>
                  <a:lnTo>
                    <a:pt x="181" y="361"/>
                  </a:lnTo>
                  <a:lnTo>
                    <a:pt x="12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2"/>
            <p:cNvSpPr/>
            <p:nvPr/>
          </p:nvSpPr>
          <p:spPr>
            <a:xfrm>
              <a:off x="1408200" y="4855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2"/>
            <p:cNvSpPr/>
            <p:nvPr/>
          </p:nvSpPr>
          <p:spPr>
            <a:xfrm>
              <a:off x="2727275" y="4689025"/>
              <a:ext cx="33025" cy="15025"/>
            </a:xfrm>
            <a:custGeom>
              <a:avLst/>
              <a:gdLst/>
              <a:ahLst/>
              <a:cxnLst/>
              <a:rect l="l" t="t" r="r" b="b"/>
              <a:pathLst>
                <a:path w="1321" h="601" extrusionOk="0">
                  <a:moveTo>
                    <a:pt x="0" y="0"/>
                  </a:moveTo>
                  <a:lnTo>
                    <a:pt x="120" y="60"/>
                  </a:lnTo>
                  <a:lnTo>
                    <a:pt x="241" y="241"/>
                  </a:lnTo>
                  <a:lnTo>
                    <a:pt x="421" y="481"/>
                  </a:lnTo>
                  <a:lnTo>
                    <a:pt x="481" y="601"/>
                  </a:lnTo>
                  <a:lnTo>
                    <a:pt x="1321" y="601"/>
                  </a:lnTo>
                  <a:lnTo>
                    <a:pt x="1201" y="481"/>
                  </a:lnTo>
                  <a:lnTo>
                    <a:pt x="961" y="301"/>
                  </a:lnTo>
                  <a:lnTo>
                    <a:pt x="601" y="1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2"/>
            <p:cNvSpPr/>
            <p:nvPr/>
          </p:nvSpPr>
          <p:spPr>
            <a:xfrm>
              <a:off x="1235625" y="4692025"/>
              <a:ext cx="66050" cy="12025"/>
            </a:xfrm>
            <a:custGeom>
              <a:avLst/>
              <a:gdLst/>
              <a:ahLst/>
              <a:cxnLst/>
              <a:rect l="l" t="t" r="r" b="b"/>
              <a:pathLst>
                <a:path w="2642" h="481" extrusionOk="0">
                  <a:moveTo>
                    <a:pt x="1" y="1"/>
                  </a:moveTo>
                  <a:lnTo>
                    <a:pt x="541" y="301"/>
                  </a:lnTo>
                  <a:lnTo>
                    <a:pt x="481" y="241"/>
                  </a:lnTo>
                  <a:lnTo>
                    <a:pt x="541" y="241"/>
                  </a:lnTo>
                  <a:lnTo>
                    <a:pt x="721" y="301"/>
                  </a:lnTo>
                  <a:lnTo>
                    <a:pt x="1141" y="301"/>
                  </a:lnTo>
                  <a:lnTo>
                    <a:pt x="1261" y="361"/>
                  </a:lnTo>
                  <a:lnTo>
                    <a:pt x="1562" y="361"/>
                  </a:lnTo>
                  <a:lnTo>
                    <a:pt x="2402" y="421"/>
                  </a:lnTo>
                  <a:lnTo>
                    <a:pt x="2522" y="481"/>
                  </a:lnTo>
                  <a:lnTo>
                    <a:pt x="2642" y="481"/>
                  </a:lnTo>
                  <a:lnTo>
                    <a:pt x="2582" y="421"/>
                  </a:lnTo>
                  <a:lnTo>
                    <a:pt x="2162" y="301"/>
                  </a:lnTo>
                  <a:lnTo>
                    <a:pt x="1682" y="181"/>
                  </a:lnTo>
                  <a:lnTo>
                    <a:pt x="90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2"/>
            <p:cNvSpPr/>
            <p:nvPr/>
          </p:nvSpPr>
          <p:spPr>
            <a:xfrm>
              <a:off x="1181600" y="4788075"/>
              <a:ext cx="7550" cy="19525"/>
            </a:xfrm>
            <a:custGeom>
              <a:avLst/>
              <a:gdLst/>
              <a:ahLst/>
              <a:cxnLst/>
              <a:rect l="l" t="t" r="r" b="b"/>
              <a:pathLst>
                <a:path w="302" h="781" extrusionOk="0">
                  <a:moveTo>
                    <a:pt x="301" y="0"/>
                  </a:moveTo>
                  <a:lnTo>
                    <a:pt x="70" y="600"/>
                  </a:lnTo>
                  <a:lnTo>
                    <a:pt x="241" y="600"/>
                  </a:lnTo>
                  <a:lnTo>
                    <a:pt x="241" y="480"/>
                  </a:lnTo>
                  <a:lnTo>
                    <a:pt x="301" y="0"/>
                  </a:lnTo>
                  <a:close/>
                  <a:moveTo>
                    <a:pt x="61" y="600"/>
                  </a:moveTo>
                  <a:lnTo>
                    <a:pt x="69" y="603"/>
                  </a:lnTo>
                  <a:lnTo>
                    <a:pt x="69" y="603"/>
                  </a:lnTo>
                  <a:lnTo>
                    <a:pt x="70" y="600"/>
                  </a:lnTo>
                  <a:close/>
                  <a:moveTo>
                    <a:pt x="69" y="603"/>
                  </a:moveTo>
                  <a:lnTo>
                    <a:pt x="1" y="781"/>
                  </a:lnTo>
                  <a:lnTo>
                    <a:pt x="241" y="720"/>
                  </a:lnTo>
                  <a:lnTo>
                    <a:pt x="241" y="660"/>
                  </a:lnTo>
                  <a:lnTo>
                    <a:pt x="69" y="603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2"/>
            <p:cNvSpPr/>
            <p:nvPr/>
          </p:nvSpPr>
          <p:spPr>
            <a:xfrm>
              <a:off x="1213125" y="47835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301" y="0"/>
                  </a:moveTo>
                  <a:lnTo>
                    <a:pt x="241" y="60"/>
                  </a:lnTo>
                  <a:lnTo>
                    <a:pt x="0" y="480"/>
                  </a:lnTo>
                  <a:lnTo>
                    <a:pt x="241" y="480"/>
                  </a:lnTo>
                  <a:lnTo>
                    <a:pt x="241" y="360"/>
                  </a:lnTo>
                  <a:lnTo>
                    <a:pt x="24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2"/>
            <p:cNvSpPr/>
            <p:nvPr/>
          </p:nvSpPr>
          <p:spPr>
            <a:xfrm>
              <a:off x="1216125" y="4887100"/>
              <a:ext cx="88575" cy="37550"/>
            </a:xfrm>
            <a:custGeom>
              <a:avLst/>
              <a:gdLst/>
              <a:ahLst/>
              <a:cxnLst/>
              <a:rect l="l" t="t" r="r" b="b"/>
              <a:pathLst>
                <a:path w="3543" h="1502" extrusionOk="0">
                  <a:moveTo>
                    <a:pt x="1" y="1"/>
                  </a:moveTo>
                  <a:lnTo>
                    <a:pt x="361" y="601"/>
                  </a:lnTo>
                  <a:lnTo>
                    <a:pt x="661" y="1021"/>
                  </a:lnTo>
                  <a:lnTo>
                    <a:pt x="961" y="1321"/>
                  </a:lnTo>
                  <a:lnTo>
                    <a:pt x="1201" y="1502"/>
                  </a:lnTo>
                  <a:lnTo>
                    <a:pt x="2642" y="1502"/>
                  </a:lnTo>
                  <a:lnTo>
                    <a:pt x="3542" y="61"/>
                  </a:lnTo>
                  <a:lnTo>
                    <a:pt x="3482" y="1"/>
                  </a:lnTo>
                  <a:lnTo>
                    <a:pt x="2882" y="1"/>
                  </a:lnTo>
                  <a:lnTo>
                    <a:pt x="3002" y="121"/>
                  </a:lnTo>
                  <a:lnTo>
                    <a:pt x="3062" y="181"/>
                  </a:lnTo>
                  <a:lnTo>
                    <a:pt x="2942" y="121"/>
                  </a:lnTo>
                  <a:lnTo>
                    <a:pt x="2762" y="1"/>
                  </a:lnTo>
                  <a:lnTo>
                    <a:pt x="2642" y="1"/>
                  </a:lnTo>
                  <a:lnTo>
                    <a:pt x="2762" y="181"/>
                  </a:lnTo>
                  <a:lnTo>
                    <a:pt x="2942" y="361"/>
                  </a:lnTo>
                  <a:lnTo>
                    <a:pt x="2942" y="361"/>
                  </a:lnTo>
                  <a:lnTo>
                    <a:pt x="2702" y="241"/>
                  </a:lnTo>
                  <a:lnTo>
                    <a:pt x="2402" y="1"/>
                  </a:lnTo>
                  <a:lnTo>
                    <a:pt x="1921" y="1"/>
                  </a:lnTo>
                  <a:lnTo>
                    <a:pt x="2101" y="181"/>
                  </a:lnTo>
                  <a:lnTo>
                    <a:pt x="2161" y="241"/>
                  </a:lnTo>
                  <a:lnTo>
                    <a:pt x="2041" y="181"/>
                  </a:lnTo>
                  <a:lnTo>
                    <a:pt x="1861" y="61"/>
                  </a:lnTo>
                  <a:lnTo>
                    <a:pt x="1801" y="1"/>
                  </a:lnTo>
                  <a:lnTo>
                    <a:pt x="1021" y="1"/>
                  </a:lnTo>
                  <a:lnTo>
                    <a:pt x="1081" y="181"/>
                  </a:lnTo>
                  <a:lnTo>
                    <a:pt x="901" y="1"/>
                  </a:lnTo>
                  <a:lnTo>
                    <a:pt x="361" y="1"/>
                  </a:lnTo>
                  <a:lnTo>
                    <a:pt x="541" y="421"/>
                  </a:lnTo>
                  <a:lnTo>
                    <a:pt x="661" y="601"/>
                  </a:lnTo>
                  <a:lnTo>
                    <a:pt x="481" y="4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1103575" y="4855600"/>
              <a:ext cx="19525" cy="7525"/>
            </a:xfrm>
            <a:custGeom>
              <a:avLst/>
              <a:gdLst/>
              <a:ahLst/>
              <a:cxnLst/>
              <a:rect l="l" t="t" r="r" b="b"/>
              <a:pathLst>
                <a:path w="781" h="301" extrusionOk="0">
                  <a:moveTo>
                    <a:pt x="78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2"/>
            <p:cNvSpPr/>
            <p:nvPr/>
          </p:nvSpPr>
          <p:spPr>
            <a:xfrm>
              <a:off x="1166600" y="4780575"/>
              <a:ext cx="10525" cy="30025"/>
            </a:xfrm>
            <a:custGeom>
              <a:avLst/>
              <a:gdLst/>
              <a:ahLst/>
              <a:cxnLst/>
              <a:rect l="l" t="t" r="r" b="b"/>
              <a:pathLst>
                <a:path w="421" h="1201" extrusionOk="0">
                  <a:moveTo>
                    <a:pt x="421" y="0"/>
                  </a:moveTo>
                  <a:lnTo>
                    <a:pt x="241" y="360"/>
                  </a:lnTo>
                  <a:lnTo>
                    <a:pt x="1" y="1141"/>
                  </a:lnTo>
                  <a:lnTo>
                    <a:pt x="1" y="1201"/>
                  </a:lnTo>
                  <a:lnTo>
                    <a:pt x="301" y="1201"/>
                  </a:lnTo>
                  <a:lnTo>
                    <a:pt x="361" y="300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2"/>
            <p:cNvSpPr/>
            <p:nvPr/>
          </p:nvSpPr>
          <p:spPr>
            <a:xfrm>
              <a:off x="1270150" y="47850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2"/>
            <p:cNvSpPr/>
            <p:nvPr/>
          </p:nvSpPr>
          <p:spPr>
            <a:xfrm>
              <a:off x="1313675" y="47790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0" y="0"/>
                  </a:moveTo>
                  <a:lnTo>
                    <a:pt x="0" y="180"/>
                  </a:lnTo>
                  <a:lnTo>
                    <a:pt x="218" y="235"/>
                  </a:lnTo>
                  <a:lnTo>
                    <a:pt x="218" y="235"/>
                  </a:lnTo>
                  <a:lnTo>
                    <a:pt x="180" y="120"/>
                  </a:lnTo>
                  <a:lnTo>
                    <a:pt x="60" y="0"/>
                  </a:lnTo>
                  <a:close/>
                  <a:moveTo>
                    <a:pt x="218" y="235"/>
                  </a:moveTo>
                  <a:lnTo>
                    <a:pt x="240" y="300"/>
                  </a:lnTo>
                  <a:lnTo>
                    <a:pt x="240" y="240"/>
                  </a:lnTo>
                  <a:lnTo>
                    <a:pt x="218" y="235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2"/>
            <p:cNvSpPr/>
            <p:nvPr/>
          </p:nvSpPr>
          <p:spPr>
            <a:xfrm>
              <a:off x="2328100" y="4279350"/>
              <a:ext cx="97575" cy="30025"/>
            </a:xfrm>
            <a:custGeom>
              <a:avLst/>
              <a:gdLst/>
              <a:ahLst/>
              <a:cxnLst/>
              <a:rect l="l" t="t" r="r" b="b"/>
              <a:pathLst>
                <a:path w="3903" h="1201" extrusionOk="0">
                  <a:moveTo>
                    <a:pt x="3209" y="481"/>
                  </a:moveTo>
                  <a:lnTo>
                    <a:pt x="3122" y="541"/>
                  </a:lnTo>
                  <a:lnTo>
                    <a:pt x="3182" y="541"/>
                  </a:lnTo>
                  <a:lnTo>
                    <a:pt x="3242" y="481"/>
                  </a:lnTo>
                  <a:close/>
                  <a:moveTo>
                    <a:pt x="3662" y="0"/>
                  </a:moveTo>
                  <a:lnTo>
                    <a:pt x="3122" y="60"/>
                  </a:lnTo>
                  <a:lnTo>
                    <a:pt x="2522" y="241"/>
                  </a:lnTo>
                  <a:lnTo>
                    <a:pt x="1921" y="361"/>
                  </a:lnTo>
                  <a:lnTo>
                    <a:pt x="1381" y="541"/>
                  </a:lnTo>
                  <a:lnTo>
                    <a:pt x="721" y="841"/>
                  </a:lnTo>
                  <a:lnTo>
                    <a:pt x="121" y="1081"/>
                  </a:lnTo>
                  <a:lnTo>
                    <a:pt x="1" y="1201"/>
                  </a:lnTo>
                  <a:lnTo>
                    <a:pt x="301" y="1081"/>
                  </a:lnTo>
                  <a:lnTo>
                    <a:pt x="1621" y="841"/>
                  </a:lnTo>
                  <a:lnTo>
                    <a:pt x="1653" y="777"/>
                  </a:lnTo>
                  <a:lnTo>
                    <a:pt x="1653" y="777"/>
                  </a:lnTo>
                  <a:lnTo>
                    <a:pt x="2101" y="721"/>
                  </a:lnTo>
                  <a:lnTo>
                    <a:pt x="2222" y="721"/>
                  </a:lnTo>
                  <a:lnTo>
                    <a:pt x="2282" y="601"/>
                  </a:lnTo>
                  <a:lnTo>
                    <a:pt x="2282" y="661"/>
                  </a:lnTo>
                  <a:lnTo>
                    <a:pt x="2822" y="601"/>
                  </a:lnTo>
                  <a:lnTo>
                    <a:pt x="2882" y="601"/>
                  </a:lnTo>
                  <a:lnTo>
                    <a:pt x="3182" y="481"/>
                  </a:lnTo>
                  <a:lnTo>
                    <a:pt x="3209" y="481"/>
                  </a:lnTo>
                  <a:lnTo>
                    <a:pt x="390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2"/>
            <p:cNvSpPr/>
            <p:nvPr/>
          </p:nvSpPr>
          <p:spPr>
            <a:xfrm>
              <a:off x="1375200" y="472655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2"/>
            <p:cNvSpPr/>
            <p:nvPr/>
          </p:nvSpPr>
          <p:spPr>
            <a:xfrm>
              <a:off x="1298650" y="47790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2"/>
            <p:cNvSpPr/>
            <p:nvPr/>
          </p:nvSpPr>
          <p:spPr>
            <a:xfrm>
              <a:off x="2454150" y="4726550"/>
              <a:ext cx="189100" cy="30025"/>
            </a:xfrm>
            <a:custGeom>
              <a:avLst/>
              <a:gdLst/>
              <a:ahLst/>
              <a:cxnLst/>
              <a:rect l="l" t="t" r="r" b="b"/>
              <a:pathLst>
                <a:path w="7564" h="1201" extrusionOk="0">
                  <a:moveTo>
                    <a:pt x="1" y="0"/>
                  </a:moveTo>
                  <a:lnTo>
                    <a:pt x="781" y="1201"/>
                  </a:lnTo>
                  <a:lnTo>
                    <a:pt x="6363" y="1201"/>
                  </a:lnTo>
                  <a:lnTo>
                    <a:pt x="6604" y="1021"/>
                  </a:lnTo>
                  <a:lnTo>
                    <a:pt x="7084" y="540"/>
                  </a:lnTo>
                  <a:lnTo>
                    <a:pt x="7564" y="0"/>
                  </a:lnTo>
                  <a:lnTo>
                    <a:pt x="7084" y="0"/>
                  </a:lnTo>
                  <a:lnTo>
                    <a:pt x="6724" y="240"/>
                  </a:lnTo>
                  <a:lnTo>
                    <a:pt x="6363" y="420"/>
                  </a:lnTo>
                  <a:lnTo>
                    <a:pt x="5943" y="600"/>
                  </a:lnTo>
                  <a:lnTo>
                    <a:pt x="5523" y="720"/>
                  </a:lnTo>
                  <a:lnTo>
                    <a:pt x="4803" y="901"/>
                  </a:lnTo>
                  <a:lnTo>
                    <a:pt x="4323" y="901"/>
                  </a:lnTo>
                  <a:lnTo>
                    <a:pt x="4143" y="840"/>
                  </a:lnTo>
                  <a:lnTo>
                    <a:pt x="4323" y="840"/>
                  </a:lnTo>
                  <a:lnTo>
                    <a:pt x="4803" y="720"/>
                  </a:lnTo>
                  <a:lnTo>
                    <a:pt x="5463" y="480"/>
                  </a:lnTo>
                  <a:lnTo>
                    <a:pt x="5763" y="300"/>
                  </a:lnTo>
                  <a:lnTo>
                    <a:pt x="6123" y="60"/>
                  </a:lnTo>
                  <a:lnTo>
                    <a:pt x="6243" y="0"/>
                  </a:lnTo>
                  <a:lnTo>
                    <a:pt x="5763" y="0"/>
                  </a:lnTo>
                  <a:lnTo>
                    <a:pt x="5223" y="240"/>
                  </a:lnTo>
                  <a:lnTo>
                    <a:pt x="4863" y="420"/>
                  </a:lnTo>
                  <a:lnTo>
                    <a:pt x="4683" y="480"/>
                  </a:lnTo>
                  <a:lnTo>
                    <a:pt x="4683" y="480"/>
                  </a:lnTo>
                  <a:lnTo>
                    <a:pt x="4803" y="360"/>
                  </a:lnTo>
                  <a:lnTo>
                    <a:pt x="5163" y="120"/>
                  </a:lnTo>
                  <a:lnTo>
                    <a:pt x="534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2314600" y="4424900"/>
              <a:ext cx="9025" cy="12050"/>
            </a:xfrm>
            <a:custGeom>
              <a:avLst/>
              <a:gdLst/>
              <a:ahLst/>
              <a:cxnLst/>
              <a:rect l="l" t="t" r="r" b="b"/>
              <a:pathLst>
                <a:path w="361" h="482" extrusionOk="0">
                  <a:moveTo>
                    <a:pt x="361" y="1"/>
                  </a:moveTo>
                  <a:lnTo>
                    <a:pt x="120" y="241"/>
                  </a:lnTo>
                  <a:lnTo>
                    <a:pt x="0" y="481"/>
                  </a:lnTo>
                  <a:lnTo>
                    <a:pt x="60" y="481"/>
                  </a:lnTo>
                  <a:lnTo>
                    <a:pt x="361" y="3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1132100" y="4960650"/>
              <a:ext cx="130575" cy="37525"/>
            </a:xfrm>
            <a:custGeom>
              <a:avLst/>
              <a:gdLst/>
              <a:ahLst/>
              <a:cxnLst/>
              <a:rect l="l" t="t" r="r" b="b"/>
              <a:pathLst>
                <a:path w="5223" h="1501" extrusionOk="0">
                  <a:moveTo>
                    <a:pt x="0" y="0"/>
                  </a:moveTo>
                  <a:lnTo>
                    <a:pt x="180" y="240"/>
                  </a:lnTo>
                  <a:lnTo>
                    <a:pt x="420" y="540"/>
                  </a:lnTo>
                  <a:lnTo>
                    <a:pt x="780" y="901"/>
                  </a:lnTo>
                  <a:lnTo>
                    <a:pt x="1141" y="1201"/>
                  </a:lnTo>
                  <a:lnTo>
                    <a:pt x="1501" y="1381"/>
                  </a:lnTo>
                  <a:lnTo>
                    <a:pt x="1741" y="1501"/>
                  </a:lnTo>
                  <a:lnTo>
                    <a:pt x="4502" y="1501"/>
                  </a:lnTo>
                  <a:lnTo>
                    <a:pt x="5222" y="0"/>
                  </a:lnTo>
                  <a:lnTo>
                    <a:pt x="2521" y="0"/>
                  </a:lnTo>
                  <a:lnTo>
                    <a:pt x="2941" y="180"/>
                  </a:lnTo>
                  <a:lnTo>
                    <a:pt x="3241" y="180"/>
                  </a:lnTo>
                  <a:lnTo>
                    <a:pt x="2941" y="240"/>
                  </a:lnTo>
                  <a:lnTo>
                    <a:pt x="2521" y="180"/>
                  </a:lnTo>
                  <a:lnTo>
                    <a:pt x="1981" y="120"/>
                  </a:lnTo>
                  <a:lnTo>
                    <a:pt x="1681" y="0"/>
                  </a:lnTo>
                  <a:lnTo>
                    <a:pt x="1141" y="0"/>
                  </a:lnTo>
                  <a:lnTo>
                    <a:pt x="1441" y="240"/>
                  </a:lnTo>
                  <a:lnTo>
                    <a:pt x="1861" y="480"/>
                  </a:lnTo>
                  <a:lnTo>
                    <a:pt x="2281" y="600"/>
                  </a:lnTo>
                  <a:lnTo>
                    <a:pt x="2521" y="660"/>
                  </a:lnTo>
                  <a:lnTo>
                    <a:pt x="1801" y="660"/>
                  </a:lnTo>
                  <a:lnTo>
                    <a:pt x="1321" y="480"/>
                  </a:lnTo>
                  <a:lnTo>
                    <a:pt x="840" y="300"/>
                  </a:lnTo>
                  <a:lnTo>
                    <a:pt x="420" y="12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2"/>
            <p:cNvSpPr/>
            <p:nvPr/>
          </p:nvSpPr>
          <p:spPr>
            <a:xfrm>
              <a:off x="2361125" y="4304850"/>
              <a:ext cx="13525" cy="4525"/>
            </a:xfrm>
            <a:custGeom>
              <a:avLst/>
              <a:gdLst/>
              <a:ahLst/>
              <a:cxnLst/>
              <a:rect l="l" t="t" r="r" b="b"/>
              <a:pathLst>
                <a:path w="541" h="181" extrusionOk="0">
                  <a:moveTo>
                    <a:pt x="540" y="1"/>
                  </a:moveTo>
                  <a:lnTo>
                    <a:pt x="97" y="167"/>
                  </a:lnTo>
                  <a:lnTo>
                    <a:pt x="97" y="167"/>
                  </a:lnTo>
                  <a:lnTo>
                    <a:pt x="420" y="121"/>
                  </a:lnTo>
                  <a:lnTo>
                    <a:pt x="540" y="1"/>
                  </a:lnTo>
                  <a:close/>
                  <a:moveTo>
                    <a:pt x="97" y="167"/>
                  </a:moveTo>
                  <a:lnTo>
                    <a:pt x="0" y="181"/>
                  </a:lnTo>
                  <a:lnTo>
                    <a:pt x="60" y="181"/>
                  </a:lnTo>
                  <a:lnTo>
                    <a:pt x="97" y="167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2"/>
            <p:cNvSpPr/>
            <p:nvPr/>
          </p:nvSpPr>
          <p:spPr>
            <a:xfrm>
              <a:off x="2358125" y="4495450"/>
              <a:ext cx="247625" cy="208600"/>
            </a:xfrm>
            <a:custGeom>
              <a:avLst/>
              <a:gdLst/>
              <a:ahLst/>
              <a:cxnLst/>
              <a:rect l="l" t="t" r="r" b="b"/>
              <a:pathLst>
                <a:path w="9905" h="8344" extrusionOk="0">
                  <a:moveTo>
                    <a:pt x="3602" y="0"/>
                  </a:moveTo>
                  <a:lnTo>
                    <a:pt x="3662" y="480"/>
                  </a:lnTo>
                  <a:lnTo>
                    <a:pt x="3602" y="780"/>
                  </a:lnTo>
                  <a:lnTo>
                    <a:pt x="3482" y="1261"/>
                  </a:lnTo>
                  <a:lnTo>
                    <a:pt x="3302" y="1861"/>
                  </a:lnTo>
                  <a:lnTo>
                    <a:pt x="3061" y="2461"/>
                  </a:lnTo>
                  <a:lnTo>
                    <a:pt x="2761" y="3061"/>
                  </a:lnTo>
                  <a:lnTo>
                    <a:pt x="2521" y="3542"/>
                  </a:lnTo>
                  <a:lnTo>
                    <a:pt x="2221" y="3782"/>
                  </a:lnTo>
                  <a:lnTo>
                    <a:pt x="2401" y="3482"/>
                  </a:lnTo>
                  <a:lnTo>
                    <a:pt x="2521" y="2941"/>
                  </a:lnTo>
                  <a:lnTo>
                    <a:pt x="2641" y="2341"/>
                  </a:lnTo>
                  <a:lnTo>
                    <a:pt x="2701" y="1921"/>
                  </a:lnTo>
                  <a:lnTo>
                    <a:pt x="2461" y="2401"/>
                  </a:lnTo>
                  <a:lnTo>
                    <a:pt x="2101" y="2941"/>
                  </a:lnTo>
                  <a:lnTo>
                    <a:pt x="1681" y="3482"/>
                  </a:lnTo>
                  <a:lnTo>
                    <a:pt x="1261" y="3962"/>
                  </a:lnTo>
                  <a:lnTo>
                    <a:pt x="961" y="4202"/>
                  </a:lnTo>
                  <a:lnTo>
                    <a:pt x="840" y="4322"/>
                  </a:lnTo>
                  <a:lnTo>
                    <a:pt x="900" y="4202"/>
                  </a:lnTo>
                  <a:lnTo>
                    <a:pt x="1141" y="3842"/>
                  </a:lnTo>
                  <a:lnTo>
                    <a:pt x="1441" y="3362"/>
                  </a:lnTo>
                  <a:lnTo>
                    <a:pt x="1741" y="2701"/>
                  </a:lnTo>
                  <a:lnTo>
                    <a:pt x="1441" y="3182"/>
                  </a:lnTo>
                  <a:lnTo>
                    <a:pt x="1141" y="3542"/>
                  </a:lnTo>
                  <a:lnTo>
                    <a:pt x="840" y="3842"/>
                  </a:lnTo>
                  <a:lnTo>
                    <a:pt x="1021" y="3482"/>
                  </a:lnTo>
                  <a:lnTo>
                    <a:pt x="1261" y="3001"/>
                  </a:lnTo>
                  <a:lnTo>
                    <a:pt x="1441" y="2401"/>
                  </a:lnTo>
                  <a:lnTo>
                    <a:pt x="1621" y="1801"/>
                  </a:lnTo>
                  <a:lnTo>
                    <a:pt x="1681" y="1261"/>
                  </a:lnTo>
                  <a:lnTo>
                    <a:pt x="1681" y="1261"/>
                  </a:lnTo>
                  <a:lnTo>
                    <a:pt x="1561" y="1561"/>
                  </a:lnTo>
                  <a:lnTo>
                    <a:pt x="1261" y="2161"/>
                  </a:lnTo>
                  <a:lnTo>
                    <a:pt x="840" y="2761"/>
                  </a:lnTo>
                  <a:lnTo>
                    <a:pt x="420" y="3302"/>
                  </a:lnTo>
                  <a:lnTo>
                    <a:pt x="60" y="3782"/>
                  </a:lnTo>
                  <a:lnTo>
                    <a:pt x="0" y="3842"/>
                  </a:lnTo>
                  <a:lnTo>
                    <a:pt x="840" y="4922"/>
                  </a:lnTo>
                  <a:lnTo>
                    <a:pt x="1681" y="6003"/>
                  </a:lnTo>
                  <a:lnTo>
                    <a:pt x="2521" y="7143"/>
                  </a:lnTo>
                  <a:lnTo>
                    <a:pt x="3302" y="8344"/>
                  </a:lnTo>
                  <a:lnTo>
                    <a:pt x="7683" y="8344"/>
                  </a:lnTo>
                  <a:lnTo>
                    <a:pt x="8284" y="8044"/>
                  </a:lnTo>
                  <a:lnTo>
                    <a:pt x="8824" y="7623"/>
                  </a:lnTo>
                  <a:lnTo>
                    <a:pt x="9424" y="7143"/>
                  </a:lnTo>
                  <a:lnTo>
                    <a:pt x="9904" y="6663"/>
                  </a:lnTo>
                  <a:lnTo>
                    <a:pt x="9424" y="6903"/>
                  </a:lnTo>
                  <a:lnTo>
                    <a:pt x="8764" y="7203"/>
                  </a:lnTo>
                  <a:lnTo>
                    <a:pt x="7984" y="7503"/>
                  </a:lnTo>
                  <a:lnTo>
                    <a:pt x="7263" y="7743"/>
                  </a:lnTo>
                  <a:lnTo>
                    <a:pt x="6603" y="7864"/>
                  </a:lnTo>
                  <a:lnTo>
                    <a:pt x="6123" y="7864"/>
                  </a:lnTo>
                  <a:lnTo>
                    <a:pt x="6543" y="7743"/>
                  </a:lnTo>
                  <a:lnTo>
                    <a:pt x="7143" y="7503"/>
                  </a:lnTo>
                  <a:lnTo>
                    <a:pt x="7803" y="7143"/>
                  </a:lnTo>
                  <a:lnTo>
                    <a:pt x="8524" y="6663"/>
                  </a:lnTo>
                  <a:lnTo>
                    <a:pt x="7563" y="6843"/>
                  </a:lnTo>
                  <a:lnTo>
                    <a:pt x="7143" y="6903"/>
                  </a:lnTo>
                  <a:lnTo>
                    <a:pt x="7143" y="6903"/>
                  </a:lnTo>
                  <a:lnTo>
                    <a:pt x="8224" y="6423"/>
                  </a:lnTo>
                  <a:lnTo>
                    <a:pt x="7563" y="6603"/>
                  </a:lnTo>
                  <a:lnTo>
                    <a:pt x="6843" y="6783"/>
                  </a:lnTo>
                  <a:lnTo>
                    <a:pt x="5943" y="6963"/>
                  </a:lnTo>
                  <a:lnTo>
                    <a:pt x="5222" y="7023"/>
                  </a:lnTo>
                  <a:lnTo>
                    <a:pt x="4862" y="7023"/>
                  </a:lnTo>
                  <a:lnTo>
                    <a:pt x="4682" y="6963"/>
                  </a:lnTo>
                  <a:lnTo>
                    <a:pt x="4502" y="6903"/>
                  </a:lnTo>
                  <a:lnTo>
                    <a:pt x="4502" y="6843"/>
                  </a:lnTo>
                  <a:lnTo>
                    <a:pt x="4562" y="6903"/>
                  </a:lnTo>
                  <a:lnTo>
                    <a:pt x="4682" y="6903"/>
                  </a:lnTo>
                  <a:lnTo>
                    <a:pt x="4862" y="6963"/>
                  </a:lnTo>
                  <a:lnTo>
                    <a:pt x="5162" y="6903"/>
                  </a:lnTo>
                  <a:lnTo>
                    <a:pt x="5883" y="6663"/>
                  </a:lnTo>
                  <a:lnTo>
                    <a:pt x="6723" y="6363"/>
                  </a:lnTo>
                  <a:lnTo>
                    <a:pt x="7263" y="6183"/>
                  </a:lnTo>
                  <a:lnTo>
                    <a:pt x="7203" y="6183"/>
                  </a:lnTo>
                  <a:lnTo>
                    <a:pt x="6423" y="6243"/>
                  </a:lnTo>
                  <a:lnTo>
                    <a:pt x="5823" y="6303"/>
                  </a:lnTo>
                  <a:lnTo>
                    <a:pt x="5342" y="6243"/>
                  </a:lnTo>
                  <a:lnTo>
                    <a:pt x="5282" y="6243"/>
                  </a:lnTo>
                  <a:lnTo>
                    <a:pt x="4562" y="6423"/>
                  </a:lnTo>
                  <a:lnTo>
                    <a:pt x="3902" y="6603"/>
                  </a:lnTo>
                  <a:lnTo>
                    <a:pt x="3902" y="6603"/>
                  </a:lnTo>
                  <a:lnTo>
                    <a:pt x="4502" y="6303"/>
                  </a:lnTo>
                  <a:lnTo>
                    <a:pt x="5943" y="5643"/>
                  </a:lnTo>
                  <a:lnTo>
                    <a:pt x="7203" y="4982"/>
                  </a:lnTo>
                  <a:lnTo>
                    <a:pt x="6363" y="4982"/>
                  </a:lnTo>
                  <a:lnTo>
                    <a:pt x="6303" y="4922"/>
                  </a:lnTo>
                  <a:lnTo>
                    <a:pt x="5703" y="5162"/>
                  </a:lnTo>
                  <a:lnTo>
                    <a:pt x="5222" y="5342"/>
                  </a:lnTo>
                  <a:lnTo>
                    <a:pt x="5222" y="5342"/>
                  </a:lnTo>
                  <a:lnTo>
                    <a:pt x="5823" y="4922"/>
                  </a:lnTo>
                  <a:lnTo>
                    <a:pt x="4862" y="5282"/>
                  </a:lnTo>
                  <a:lnTo>
                    <a:pt x="4442" y="5402"/>
                  </a:lnTo>
                  <a:lnTo>
                    <a:pt x="4802" y="5162"/>
                  </a:lnTo>
                  <a:lnTo>
                    <a:pt x="5282" y="4862"/>
                  </a:lnTo>
                  <a:lnTo>
                    <a:pt x="5823" y="4442"/>
                  </a:lnTo>
                  <a:lnTo>
                    <a:pt x="5402" y="4442"/>
                  </a:lnTo>
                  <a:lnTo>
                    <a:pt x="5342" y="4502"/>
                  </a:lnTo>
                  <a:lnTo>
                    <a:pt x="5042" y="4682"/>
                  </a:lnTo>
                  <a:lnTo>
                    <a:pt x="4922" y="4742"/>
                  </a:lnTo>
                  <a:lnTo>
                    <a:pt x="4982" y="4682"/>
                  </a:lnTo>
                  <a:lnTo>
                    <a:pt x="4562" y="5102"/>
                  </a:lnTo>
                  <a:lnTo>
                    <a:pt x="4202" y="5402"/>
                  </a:lnTo>
                  <a:lnTo>
                    <a:pt x="3782" y="5643"/>
                  </a:lnTo>
                  <a:lnTo>
                    <a:pt x="3602" y="5763"/>
                  </a:lnTo>
                  <a:lnTo>
                    <a:pt x="3722" y="5643"/>
                  </a:lnTo>
                  <a:lnTo>
                    <a:pt x="4082" y="5282"/>
                  </a:lnTo>
                  <a:lnTo>
                    <a:pt x="4502" y="4742"/>
                  </a:lnTo>
                  <a:lnTo>
                    <a:pt x="4922" y="4082"/>
                  </a:lnTo>
                  <a:lnTo>
                    <a:pt x="5282" y="3302"/>
                  </a:lnTo>
                  <a:lnTo>
                    <a:pt x="5522" y="2641"/>
                  </a:lnTo>
                  <a:lnTo>
                    <a:pt x="5583" y="2281"/>
                  </a:lnTo>
                  <a:lnTo>
                    <a:pt x="5643" y="2041"/>
                  </a:lnTo>
                  <a:lnTo>
                    <a:pt x="5643" y="1681"/>
                  </a:lnTo>
                  <a:lnTo>
                    <a:pt x="5823" y="901"/>
                  </a:lnTo>
                  <a:lnTo>
                    <a:pt x="5643" y="780"/>
                  </a:lnTo>
                  <a:lnTo>
                    <a:pt x="5643" y="1081"/>
                  </a:lnTo>
                  <a:lnTo>
                    <a:pt x="5583" y="1621"/>
                  </a:lnTo>
                  <a:lnTo>
                    <a:pt x="5462" y="2221"/>
                  </a:lnTo>
                  <a:lnTo>
                    <a:pt x="5282" y="2821"/>
                  </a:lnTo>
                  <a:lnTo>
                    <a:pt x="4982" y="3422"/>
                  </a:lnTo>
                  <a:lnTo>
                    <a:pt x="4682" y="3902"/>
                  </a:lnTo>
                  <a:lnTo>
                    <a:pt x="4442" y="4202"/>
                  </a:lnTo>
                  <a:lnTo>
                    <a:pt x="4382" y="4322"/>
                  </a:lnTo>
                  <a:lnTo>
                    <a:pt x="4382" y="4322"/>
                  </a:lnTo>
                  <a:lnTo>
                    <a:pt x="4442" y="4142"/>
                  </a:lnTo>
                  <a:lnTo>
                    <a:pt x="4562" y="3842"/>
                  </a:lnTo>
                  <a:lnTo>
                    <a:pt x="4742" y="3302"/>
                  </a:lnTo>
                  <a:lnTo>
                    <a:pt x="4862" y="2761"/>
                  </a:lnTo>
                  <a:lnTo>
                    <a:pt x="4862" y="2101"/>
                  </a:lnTo>
                  <a:lnTo>
                    <a:pt x="4862" y="1561"/>
                  </a:lnTo>
                  <a:lnTo>
                    <a:pt x="4802" y="1141"/>
                  </a:lnTo>
                  <a:lnTo>
                    <a:pt x="4802" y="901"/>
                  </a:lnTo>
                  <a:lnTo>
                    <a:pt x="4742" y="600"/>
                  </a:lnTo>
                  <a:lnTo>
                    <a:pt x="4742" y="1081"/>
                  </a:lnTo>
                  <a:lnTo>
                    <a:pt x="4622" y="1681"/>
                  </a:lnTo>
                  <a:lnTo>
                    <a:pt x="4442" y="2281"/>
                  </a:lnTo>
                  <a:lnTo>
                    <a:pt x="4202" y="2821"/>
                  </a:lnTo>
                  <a:lnTo>
                    <a:pt x="3962" y="3302"/>
                  </a:lnTo>
                  <a:lnTo>
                    <a:pt x="3722" y="3542"/>
                  </a:lnTo>
                  <a:lnTo>
                    <a:pt x="3722" y="3542"/>
                  </a:lnTo>
                  <a:lnTo>
                    <a:pt x="3842" y="3242"/>
                  </a:lnTo>
                  <a:lnTo>
                    <a:pt x="3962" y="2761"/>
                  </a:lnTo>
                  <a:lnTo>
                    <a:pt x="4022" y="2161"/>
                  </a:lnTo>
                  <a:lnTo>
                    <a:pt x="4022" y="1561"/>
                  </a:lnTo>
                  <a:lnTo>
                    <a:pt x="4022" y="1081"/>
                  </a:lnTo>
                  <a:lnTo>
                    <a:pt x="3902" y="420"/>
                  </a:lnTo>
                  <a:lnTo>
                    <a:pt x="3902" y="6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2631225" y="4726550"/>
              <a:ext cx="36050" cy="30025"/>
            </a:xfrm>
            <a:custGeom>
              <a:avLst/>
              <a:gdLst/>
              <a:ahLst/>
              <a:cxnLst/>
              <a:rect l="l" t="t" r="r" b="b"/>
              <a:pathLst>
                <a:path w="1442" h="1201" extrusionOk="0">
                  <a:moveTo>
                    <a:pt x="1441" y="0"/>
                  </a:moveTo>
                  <a:lnTo>
                    <a:pt x="1261" y="120"/>
                  </a:lnTo>
                  <a:lnTo>
                    <a:pt x="1021" y="420"/>
                  </a:lnTo>
                  <a:lnTo>
                    <a:pt x="601" y="840"/>
                  </a:lnTo>
                  <a:lnTo>
                    <a:pt x="1" y="1201"/>
                  </a:lnTo>
                  <a:lnTo>
                    <a:pt x="601" y="1201"/>
                  </a:lnTo>
                  <a:lnTo>
                    <a:pt x="901" y="901"/>
                  </a:lnTo>
                  <a:lnTo>
                    <a:pt x="1201" y="42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2"/>
            <p:cNvSpPr/>
            <p:nvPr/>
          </p:nvSpPr>
          <p:spPr>
            <a:xfrm>
              <a:off x="1217625" y="5220250"/>
              <a:ext cx="1371625" cy="43550"/>
            </a:xfrm>
            <a:custGeom>
              <a:avLst/>
              <a:gdLst/>
              <a:ahLst/>
              <a:cxnLst/>
              <a:rect l="l" t="t" r="r" b="b"/>
              <a:pathLst>
                <a:path w="54865" h="1742" extrusionOk="0">
                  <a:moveTo>
                    <a:pt x="301" y="1"/>
                  </a:moveTo>
                  <a:lnTo>
                    <a:pt x="1" y="1741"/>
                  </a:lnTo>
                  <a:lnTo>
                    <a:pt x="54864" y="1741"/>
                  </a:lnTo>
                  <a:lnTo>
                    <a:pt x="54444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2"/>
            <p:cNvSpPr/>
            <p:nvPr/>
          </p:nvSpPr>
          <p:spPr>
            <a:xfrm>
              <a:off x="1330175" y="47790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2014475" y="4624500"/>
              <a:ext cx="42025" cy="79550"/>
            </a:xfrm>
            <a:custGeom>
              <a:avLst/>
              <a:gdLst/>
              <a:ahLst/>
              <a:cxnLst/>
              <a:rect l="l" t="t" r="r" b="b"/>
              <a:pathLst>
                <a:path w="1681" h="3182" extrusionOk="0">
                  <a:moveTo>
                    <a:pt x="0" y="0"/>
                  </a:moveTo>
                  <a:lnTo>
                    <a:pt x="0" y="60"/>
                  </a:lnTo>
                  <a:lnTo>
                    <a:pt x="120" y="901"/>
                  </a:lnTo>
                  <a:lnTo>
                    <a:pt x="360" y="1861"/>
                  </a:lnTo>
                  <a:lnTo>
                    <a:pt x="480" y="2341"/>
                  </a:lnTo>
                  <a:lnTo>
                    <a:pt x="600" y="2702"/>
                  </a:lnTo>
                  <a:lnTo>
                    <a:pt x="841" y="2942"/>
                  </a:lnTo>
                  <a:lnTo>
                    <a:pt x="1021" y="3182"/>
                  </a:lnTo>
                  <a:lnTo>
                    <a:pt x="1621" y="3182"/>
                  </a:lnTo>
                  <a:lnTo>
                    <a:pt x="1681" y="2641"/>
                  </a:lnTo>
                  <a:lnTo>
                    <a:pt x="1561" y="2702"/>
                  </a:lnTo>
                  <a:lnTo>
                    <a:pt x="1441" y="2882"/>
                  </a:lnTo>
                  <a:lnTo>
                    <a:pt x="1501" y="2641"/>
                  </a:lnTo>
                  <a:lnTo>
                    <a:pt x="1681" y="2161"/>
                  </a:lnTo>
                  <a:lnTo>
                    <a:pt x="1621" y="2101"/>
                  </a:lnTo>
                  <a:lnTo>
                    <a:pt x="1441" y="2341"/>
                  </a:lnTo>
                  <a:lnTo>
                    <a:pt x="1441" y="2341"/>
                  </a:lnTo>
                  <a:lnTo>
                    <a:pt x="1561" y="2041"/>
                  </a:lnTo>
                  <a:lnTo>
                    <a:pt x="1081" y="1261"/>
                  </a:lnTo>
                  <a:lnTo>
                    <a:pt x="841" y="1081"/>
                  </a:lnTo>
                  <a:lnTo>
                    <a:pt x="540" y="781"/>
                  </a:lnTo>
                  <a:lnTo>
                    <a:pt x="240" y="3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1660325" y="4726550"/>
              <a:ext cx="141075" cy="30025"/>
            </a:xfrm>
            <a:custGeom>
              <a:avLst/>
              <a:gdLst/>
              <a:ahLst/>
              <a:cxnLst/>
              <a:rect l="l" t="t" r="r" b="b"/>
              <a:pathLst>
                <a:path w="5643" h="1201" extrusionOk="0">
                  <a:moveTo>
                    <a:pt x="0" y="0"/>
                  </a:moveTo>
                  <a:lnTo>
                    <a:pt x="420" y="420"/>
                  </a:lnTo>
                  <a:lnTo>
                    <a:pt x="780" y="961"/>
                  </a:lnTo>
                  <a:lnTo>
                    <a:pt x="841" y="1141"/>
                  </a:lnTo>
                  <a:lnTo>
                    <a:pt x="841" y="1201"/>
                  </a:lnTo>
                  <a:lnTo>
                    <a:pt x="4982" y="1201"/>
                  </a:lnTo>
                  <a:lnTo>
                    <a:pt x="5042" y="1141"/>
                  </a:lnTo>
                  <a:lnTo>
                    <a:pt x="5282" y="720"/>
                  </a:lnTo>
                  <a:lnTo>
                    <a:pt x="5643" y="0"/>
                  </a:lnTo>
                  <a:lnTo>
                    <a:pt x="5583" y="60"/>
                  </a:lnTo>
                  <a:lnTo>
                    <a:pt x="4502" y="780"/>
                  </a:lnTo>
                  <a:lnTo>
                    <a:pt x="4022" y="1141"/>
                  </a:lnTo>
                  <a:lnTo>
                    <a:pt x="4022" y="1141"/>
                  </a:lnTo>
                  <a:lnTo>
                    <a:pt x="4322" y="780"/>
                  </a:lnTo>
                  <a:lnTo>
                    <a:pt x="5042" y="0"/>
                  </a:lnTo>
                  <a:lnTo>
                    <a:pt x="360" y="0"/>
                  </a:lnTo>
                  <a:lnTo>
                    <a:pt x="420" y="60"/>
                  </a:lnTo>
                  <a:lnTo>
                    <a:pt x="420" y="12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2"/>
            <p:cNvSpPr/>
            <p:nvPr/>
          </p:nvSpPr>
          <p:spPr>
            <a:xfrm>
              <a:off x="1574775" y="4726550"/>
              <a:ext cx="19550" cy="30025"/>
            </a:xfrm>
            <a:custGeom>
              <a:avLst/>
              <a:gdLst/>
              <a:ahLst/>
              <a:cxnLst/>
              <a:rect l="l" t="t" r="r" b="b"/>
              <a:pathLst>
                <a:path w="782" h="1201" extrusionOk="0">
                  <a:moveTo>
                    <a:pt x="541" y="0"/>
                  </a:moveTo>
                  <a:lnTo>
                    <a:pt x="481" y="120"/>
                  </a:lnTo>
                  <a:lnTo>
                    <a:pt x="241" y="840"/>
                  </a:lnTo>
                  <a:lnTo>
                    <a:pt x="1" y="1201"/>
                  </a:lnTo>
                  <a:lnTo>
                    <a:pt x="721" y="1201"/>
                  </a:lnTo>
                  <a:lnTo>
                    <a:pt x="781" y="720"/>
                  </a:lnTo>
                  <a:lnTo>
                    <a:pt x="721" y="60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2"/>
            <p:cNvSpPr/>
            <p:nvPr/>
          </p:nvSpPr>
          <p:spPr>
            <a:xfrm>
              <a:off x="2056475" y="4657500"/>
              <a:ext cx="4550" cy="9050"/>
            </a:xfrm>
            <a:custGeom>
              <a:avLst/>
              <a:gdLst/>
              <a:ahLst/>
              <a:cxnLst/>
              <a:rect l="l" t="t" r="r" b="b"/>
              <a:pathLst>
                <a:path w="182" h="362" extrusionOk="0">
                  <a:moveTo>
                    <a:pt x="181" y="1"/>
                  </a:moveTo>
                  <a:lnTo>
                    <a:pt x="121" y="61"/>
                  </a:lnTo>
                  <a:lnTo>
                    <a:pt x="1" y="361"/>
                  </a:lnTo>
                  <a:lnTo>
                    <a:pt x="1" y="361"/>
                  </a:lnTo>
                  <a:lnTo>
                    <a:pt x="121" y="1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2"/>
            <p:cNvSpPr/>
            <p:nvPr/>
          </p:nvSpPr>
          <p:spPr>
            <a:xfrm>
              <a:off x="2062500" y="4612500"/>
              <a:ext cx="7525" cy="15025"/>
            </a:xfrm>
            <a:custGeom>
              <a:avLst/>
              <a:gdLst/>
              <a:ahLst/>
              <a:cxnLst/>
              <a:rect l="l" t="t" r="r" b="b"/>
              <a:pathLst>
                <a:path w="30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420"/>
                  </a:lnTo>
                  <a:lnTo>
                    <a:pt x="120" y="600"/>
                  </a:lnTo>
                  <a:lnTo>
                    <a:pt x="300" y="240"/>
                  </a:lnTo>
                  <a:lnTo>
                    <a:pt x="30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2"/>
            <p:cNvSpPr/>
            <p:nvPr/>
          </p:nvSpPr>
          <p:spPr>
            <a:xfrm>
              <a:off x="2134525" y="45899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2067000" y="4624500"/>
              <a:ext cx="6025" cy="10525"/>
            </a:xfrm>
            <a:custGeom>
              <a:avLst/>
              <a:gdLst/>
              <a:ahLst/>
              <a:cxnLst/>
              <a:rect l="l" t="t" r="r" b="b"/>
              <a:pathLst>
                <a:path w="241" h="421" extrusionOk="0">
                  <a:moveTo>
                    <a:pt x="240" y="0"/>
                  </a:moveTo>
                  <a:lnTo>
                    <a:pt x="0" y="300"/>
                  </a:lnTo>
                  <a:lnTo>
                    <a:pt x="60" y="421"/>
                  </a:lnTo>
                  <a:lnTo>
                    <a:pt x="120" y="3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1532750" y="4726550"/>
              <a:ext cx="18050" cy="30025"/>
            </a:xfrm>
            <a:custGeom>
              <a:avLst/>
              <a:gdLst/>
              <a:ahLst/>
              <a:cxnLst/>
              <a:rect l="l" t="t" r="r" b="b"/>
              <a:pathLst>
                <a:path w="722" h="1201" extrusionOk="0">
                  <a:moveTo>
                    <a:pt x="721" y="0"/>
                  </a:moveTo>
                  <a:lnTo>
                    <a:pt x="481" y="420"/>
                  </a:lnTo>
                  <a:lnTo>
                    <a:pt x="121" y="1021"/>
                  </a:lnTo>
                  <a:lnTo>
                    <a:pt x="1" y="1201"/>
                  </a:lnTo>
                  <a:lnTo>
                    <a:pt x="1" y="1201"/>
                  </a:lnTo>
                  <a:lnTo>
                    <a:pt x="61" y="1141"/>
                  </a:lnTo>
                  <a:lnTo>
                    <a:pt x="421" y="540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2039975" y="4606500"/>
              <a:ext cx="24050" cy="61550"/>
            </a:xfrm>
            <a:custGeom>
              <a:avLst/>
              <a:gdLst/>
              <a:ahLst/>
              <a:cxnLst/>
              <a:rect l="l" t="t" r="r" b="b"/>
              <a:pathLst>
                <a:path w="962" h="2462" extrusionOk="0">
                  <a:moveTo>
                    <a:pt x="1" y="0"/>
                  </a:moveTo>
                  <a:lnTo>
                    <a:pt x="121" y="780"/>
                  </a:lnTo>
                  <a:lnTo>
                    <a:pt x="361" y="1621"/>
                  </a:lnTo>
                  <a:lnTo>
                    <a:pt x="661" y="2461"/>
                  </a:lnTo>
                  <a:lnTo>
                    <a:pt x="661" y="2161"/>
                  </a:lnTo>
                  <a:lnTo>
                    <a:pt x="841" y="1681"/>
                  </a:lnTo>
                  <a:lnTo>
                    <a:pt x="961" y="1441"/>
                  </a:lnTo>
                  <a:lnTo>
                    <a:pt x="901" y="1321"/>
                  </a:lnTo>
                  <a:lnTo>
                    <a:pt x="841" y="1381"/>
                  </a:lnTo>
                  <a:lnTo>
                    <a:pt x="841" y="1261"/>
                  </a:lnTo>
                  <a:lnTo>
                    <a:pt x="541" y="8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1391700" y="4726550"/>
              <a:ext cx="4525" cy="9025"/>
            </a:xfrm>
            <a:custGeom>
              <a:avLst/>
              <a:gdLst/>
              <a:ahLst/>
              <a:cxnLst/>
              <a:rect l="l" t="t" r="r" b="b"/>
              <a:pathLst>
                <a:path w="181" h="361" extrusionOk="0">
                  <a:moveTo>
                    <a:pt x="61" y="0"/>
                  </a:moveTo>
                  <a:lnTo>
                    <a:pt x="1" y="180"/>
                  </a:lnTo>
                  <a:lnTo>
                    <a:pt x="1" y="360"/>
                  </a:lnTo>
                  <a:lnTo>
                    <a:pt x="61" y="18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1430725" y="47325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2"/>
            <p:cNvSpPr/>
            <p:nvPr/>
          </p:nvSpPr>
          <p:spPr>
            <a:xfrm>
              <a:off x="1382700" y="47265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1411200" y="47520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1" y="61"/>
                  </a:lnTo>
                  <a:lnTo>
                    <a:pt x="61" y="1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1384200" y="4726550"/>
              <a:ext cx="4525" cy="9025"/>
            </a:xfrm>
            <a:custGeom>
              <a:avLst/>
              <a:gdLst/>
              <a:ahLst/>
              <a:cxnLst/>
              <a:rect l="l" t="t" r="r" b="b"/>
              <a:pathLst>
                <a:path w="181" h="361" extrusionOk="0">
                  <a:moveTo>
                    <a:pt x="0" y="0"/>
                  </a:moveTo>
                  <a:lnTo>
                    <a:pt x="0" y="240"/>
                  </a:lnTo>
                  <a:lnTo>
                    <a:pt x="0" y="360"/>
                  </a:lnTo>
                  <a:lnTo>
                    <a:pt x="12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1439725" y="4726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2"/>
            <p:cNvSpPr/>
            <p:nvPr/>
          </p:nvSpPr>
          <p:spPr>
            <a:xfrm>
              <a:off x="1517750" y="4726550"/>
              <a:ext cx="6025" cy="10525"/>
            </a:xfrm>
            <a:custGeom>
              <a:avLst/>
              <a:gdLst/>
              <a:ahLst/>
              <a:cxnLst/>
              <a:rect l="l" t="t" r="r" b="b"/>
              <a:pathLst>
                <a:path w="241" h="421" extrusionOk="0">
                  <a:moveTo>
                    <a:pt x="121" y="0"/>
                  </a:moveTo>
                  <a:lnTo>
                    <a:pt x="1" y="300"/>
                  </a:lnTo>
                  <a:lnTo>
                    <a:pt x="1" y="420"/>
                  </a:lnTo>
                  <a:lnTo>
                    <a:pt x="181" y="24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2"/>
            <p:cNvSpPr/>
            <p:nvPr/>
          </p:nvSpPr>
          <p:spPr>
            <a:xfrm>
              <a:off x="1472725" y="4726550"/>
              <a:ext cx="37550" cy="30025"/>
            </a:xfrm>
            <a:custGeom>
              <a:avLst/>
              <a:gdLst/>
              <a:ahLst/>
              <a:cxnLst/>
              <a:rect l="l" t="t" r="r" b="b"/>
              <a:pathLst>
                <a:path w="1502" h="1201" extrusionOk="0">
                  <a:moveTo>
                    <a:pt x="1" y="0"/>
                  </a:moveTo>
                  <a:lnTo>
                    <a:pt x="241" y="540"/>
                  </a:lnTo>
                  <a:lnTo>
                    <a:pt x="301" y="840"/>
                  </a:lnTo>
                  <a:lnTo>
                    <a:pt x="301" y="1141"/>
                  </a:lnTo>
                  <a:lnTo>
                    <a:pt x="301" y="1201"/>
                  </a:lnTo>
                  <a:lnTo>
                    <a:pt x="1502" y="1201"/>
                  </a:lnTo>
                  <a:lnTo>
                    <a:pt x="1502" y="901"/>
                  </a:lnTo>
                  <a:lnTo>
                    <a:pt x="1442" y="600"/>
                  </a:lnTo>
                  <a:lnTo>
                    <a:pt x="1261" y="0"/>
                  </a:lnTo>
                  <a:lnTo>
                    <a:pt x="1201" y="0"/>
                  </a:lnTo>
                  <a:lnTo>
                    <a:pt x="1261" y="300"/>
                  </a:lnTo>
                  <a:lnTo>
                    <a:pt x="1321" y="600"/>
                  </a:lnTo>
                  <a:lnTo>
                    <a:pt x="1321" y="780"/>
                  </a:lnTo>
                  <a:lnTo>
                    <a:pt x="1321" y="840"/>
                  </a:lnTo>
                  <a:lnTo>
                    <a:pt x="1261" y="780"/>
                  </a:lnTo>
                  <a:lnTo>
                    <a:pt x="1261" y="600"/>
                  </a:lnTo>
                  <a:lnTo>
                    <a:pt x="1141" y="360"/>
                  </a:lnTo>
                  <a:lnTo>
                    <a:pt x="1021" y="120"/>
                  </a:lnTo>
                  <a:lnTo>
                    <a:pt x="961" y="0"/>
                  </a:lnTo>
                  <a:lnTo>
                    <a:pt x="661" y="0"/>
                  </a:lnTo>
                  <a:lnTo>
                    <a:pt x="721" y="60"/>
                  </a:lnTo>
                  <a:lnTo>
                    <a:pt x="841" y="600"/>
                  </a:lnTo>
                  <a:lnTo>
                    <a:pt x="841" y="780"/>
                  </a:lnTo>
                  <a:lnTo>
                    <a:pt x="781" y="600"/>
                  </a:lnTo>
                  <a:lnTo>
                    <a:pt x="481" y="120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1532750" y="47265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21" y="0"/>
                  </a:moveTo>
                  <a:lnTo>
                    <a:pt x="1" y="24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1030050" y="5035675"/>
              <a:ext cx="199600" cy="55550"/>
            </a:xfrm>
            <a:custGeom>
              <a:avLst/>
              <a:gdLst/>
              <a:ahLst/>
              <a:cxnLst/>
              <a:rect l="l" t="t" r="r" b="b"/>
              <a:pathLst>
                <a:path w="7984" h="2222" extrusionOk="0">
                  <a:moveTo>
                    <a:pt x="0" y="0"/>
                  </a:moveTo>
                  <a:lnTo>
                    <a:pt x="421" y="2221"/>
                  </a:lnTo>
                  <a:lnTo>
                    <a:pt x="7143" y="2221"/>
                  </a:lnTo>
                  <a:lnTo>
                    <a:pt x="7984" y="0"/>
                  </a:lnTo>
                  <a:lnTo>
                    <a:pt x="3662" y="0"/>
                  </a:lnTo>
                  <a:lnTo>
                    <a:pt x="3782" y="181"/>
                  </a:lnTo>
                  <a:lnTo>
                    <a:pt x="3962" y="301"/>
                  </a:lnTo>
                  <a:lnTo>
                    <a:pt x="4022" y="361"/>
                  </a:lnTo>
                  <a:lnTo>
                    <a:pt x="3962" y="361"/>
                  </a:lnTo>
                  <a:lnTo>
                    <a:pt x="3722" y="241"/>
                  </a:lnTo>
                  <a:lnTo>
                    <a:pt x="3422" y="0"/>
                  </a:lnTo>
                  <a:lnTo>
                    <a:pt x="3182" y="0"/>
                  </a:lnTo>
                  <a:lnTo>
                    <a:pt x="3362" y="361"/>
                  </a:lnTo>
                  <a:lnTo>
                    <a:pt x="3542" y="781"/>
                  </a:lnTo>
                  <a:lnTo>
                    <a:pt x="3842" y="1141"/>
                  </a:lnTo>
                  <a:lnTo>
                    <a:pt x="4082" y="1441"/>
                  </a:lnTo>
                  <a:lnTo>
                    <a:pt x="4262" y="1621"/>
                  </a:lnTo>
                  <a:lnTo>
                    <a:pt x="4322" y="1681"/>
                  </a:lnTo>
                  <a:lnTo>
                    <a:pt x="4262" y="1681"/>
                  </a:lnTo>
                  <a:lnTo>
                    <a:pt x="4022" y="1501"/>
                  </a:lnTo>
                  <a:lnTo>
                    <a:pt x="3662" y="1261"/>
                  </a:lnTo>
                  <a:lnTo>
                    <a:pt x="3362" y="961"/>
                  </a:lnTo>
                  <a:lnTo>
                    <a:pt x="3002" y="541"/>
                  </a:lnTo>
                  <a:lnTo>
                    <a:pt x="2762" y="181"/>
                  </a:lnTo>
                  <a:lnTo>
                    <a:pt x="2641" y="0"/>
                  </a:lnTo>
                  <a:lnTo>
                    <a:pt x="2221" y="0"/>
                  </a:lnTo>
                  <a:lnTo>
                    <a:pt x="2161" y="181"/>
                  </a:lnTo>
                  <a:lnTo>
                    <a:pt x="2101" y="481"/>
                  </a:lnTo>
                  <a:lnTo>
                    <a:pt x="2101" y="901"/>
                  </a:lnTo>
                  <a:lnTo>
                    <a:pt x="2101" y="1261"/>
                  </a:lnTo>
                  <a:lnTo>
                    <a:pt x="2161" y="1501"/>
                  </a:lnTo>
                  <a:lnTo>
                    <a:pt x="2161" y="1621"/>
                  </a:lnTo>
                  <a:lnTo>
                    <a:pt x="2101" y="1561"/>
                  </a:lnTo>
                  <a:lnTo>
                    <a:pt x="2041" y="1261"/>
                  </a:lnTo>
                  <a:lnTo>
                    <a:pt x="1921" y="901"/>
                  </a:lnTo>
                  <a:lnTo>
                    <a:pt x="1861" y="481"/>
                  </a:lnTo>
                  <a:lnTo>
                    <a:pt x="1801" y="0"/>
                  </a:lnTo>
                  <a:lnTo>
                    <a:pt x="1561" y="0"/>
                  </a:lnTo>
                  <a:lnTo>
                    <a:pt x="1501" y="181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1181600" y="4912625"/>
              <a:ext cx="15050" cy="3025"/>
            </a:xfrm>
            <a:custGeom>
              <a:avLst/>
              <a:gdLst/>
              <a:ahLst/>
              <a:cxnLst/>
              <a:rect l="l" t="t" r="r" b="b"/>
              <a:pathLst>
                <a:path w="602" h="121" extrusionOk="0">
                  <a:moveTo>
                    <a:pt x="1" y="0"/>
                  </a:moveTo>
                  <a:lnTo>
                    <a:pt x="121" y="60"/>
                  </a:lnTo>
                  <a:lnTo>
                    <a:pt x="601" y="12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1204125" y="5322300"/>
              <a:ext cx="1406125" cy="43550"/>
            </a:xfrm>
            <a:custGeom>
              <a:avLst/>
              <a:gdLst/>
              <a:ahLst/>
              <a:cxnLst/>
              <a:rect l="l" t="t" r="r" b="b"/>
              <a:pathLst>
                <a:path w="56245" h="1742" extrusionOk="0">
                  <a:moveTo>
                    <a:pt x="180" y="0"/>
                  </a:moveTo>
                  <a:lnTo>
                    <a:pt x="0" y="1741"/>
                  </a:lnTo>
                  <a:lnTo>
                    <a:pt x="56244" y="1741"/>
                  </a:lnTo>
                  <a:lnTo>
                    <a:pt x="55884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1079575" y="4833075"/>
              <a:ext cx="31525" cy="30050"/>
            </a:xfrm>
            <a:custGeom>
              <a:avLst/>
              <a:gdLst/>
              <a:ahLst/>
              <a:cxnLst/>
              <a:rect l="l" t="t" r="r" b="b"/>
              <a:pathLst>
                <a:path w="1261" h="1202" extrusionOk="0">
                  <a:moveTo>
                    <a:pt x="360" y="1"/>
                  </a:moveTo>
                  <a:lnTo>
                    <a:pt x="180" y="361"/>
                  </a:lnTo>
                  <a:lnTo>
                    <a:pt x="60" y="961"/>
                  </a:lnTo>
                  <a:lnTo>
                    <a:pt x="0" y="1141"/>
                  </a:lnTo>
                  <a:lnTo>
                    <a:pt x="0" y="1201"/>
                  </a:lnTo>
                  <a:lnTo>
                    <a:pt x="360" y="1201"/>
                  </a:lnTo>
                  <a:lnTo>
                    <a:pt x="841" y="901"/>
                  </a:lnTo>
                  <a:lnTo>
                    <a:pt x="1261" y="661"/>
                  </a:lnTo>
                  <a:lnTo>
                    <a:pt x="1261" y="481"/>
                  </a:lnTo>
                  <a:lnTo>
                    <a:pt x="1261" y="1"/>
                  </a:lnTo>
                  <a:lnTo>
                    <a:pt x="600" y="1"/>
                  </a:lnTo>
                  <a:lnTo>
                    <a:pt x="300" y="481"/>
                  </a:lnTo>
                  <a:lnTo>
                    <a:pt x="180" y="721"/>
                  </a:lnTo>
                  <a:lnTo>
                    <a:pt x="240" y="42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2"/>
            <p:cNvSpPr/>
            <p:nvPr/>
          </p:nvSpPr>
          <p:spPr>
            <a:xfrm>
              <a:off x="1183100" y="4890100"/>
              <a:ext cx="31550" cy="16550"/>
            </a:xfrm>
            <a:custGeom>
              <a:avLst/>
              <a:gdLst/>
              <a:ahLst/>
              <a:cxnLst/>
              <a:rect l="l" t="t" r="r" b="b"/>
              <a:pathLst>
                <a:path w="1262" h="662" extrusionOk="0">
                  <a:moveTo>
                    <a:pt x="1" y="1"/>
                  </a:moveTo>
                  <a:lnTo>
                    <a:pt x="841" y="601"/>
                  </a:lnTo>
                  <a:lnTo>
                    <a:pt x="1262" y="661"/>
                  </a:lnTo>
                  <a:lnTo>
                    <a:pt x="1081" y="541"/>
                  </a:lnTo>
                  <a:lnTo>
                    <a:pt x="661" y="3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2"/>
            <p:cNvSpPr/>
            <p:nvPr/>
          </p:nvSpPr>
          <p:spPr>
            <a:xfrm>
              <a:off x="2662750" y="5220250"/>
              <a:ext cx="151575" cy="43550"/>
            </a:xfrm>
            <a:custGeom>
              <a:avLst/>
              <a:gdLst/>
              <a:ahLst/>
              <a:cxnLst/>
              <a:rect l="l" t="t" r="r" b="b"/>
              <a:pathLst>
                <a:path w="6063" h="1742" extrusionOk="0">
                  <a:moveTo>
                    <a:pt x="0" y="1"/>
                  </a:moveTo>
                  <a:lnTo>
                    <a:pt x="421" y="1741"/>
                  </a:lnTo>
                  <a:lnTo>
                    <a:pt x="5343" y="1741"/>
                  </a:lnTo>
                  <a:lnTo>
                    <a:pt x="6063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2"/>
            <p:cNvSpPr/>
            <p:nvPr/>
          </p:nvSpPr>
          <p:spPr>
            <a:xfrm>
              <a:off x="2541200" y="4887100"/>
              <a:ext cx="334650" cy="37550"/>
            </a:xfrm>
            <a:custGeom>
              <a:avLst/>
              <a:gdLst/>
              <a:ahLst/>
              <a:cxnLst/>
              <a:rect l="l" t="t" r="r" b="b"/>
              <a:pathLst>
                <a:path w="13386" h="1502" extrusionOk="0">
                  <a:moveTo>
                    <a:pt x="0" y="1"/>
                  </a:moveTo>
                  <a:lnTo>
                    <a:pt x="721" y="1502"/>
                  </a:lnTo>
                  <a:lnTo>
                    <a:pt x="13326" y="1502"/>
                  </a:lnTo>
                  <a:lnTo>
                    <a:pt x="13386" y="61"/>
                  </a:lnTo>
                  <a:lnTo>
                    <a:pt x="13386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2515675" y="4833075"/>
              <a:ext cx="360175" cy="30050"/>
            </a:xfrm>
            <a:custGeom>
              <a:avLst/>
              <a:gdLst/>
              <a:ahLst/>
              <a:cxnLst/>
              <a:rect l="l" t="t" r="r" b="b"/>
              <a:pathLst>
                <a:path w="14407" h="1202" extrusionOk="0">
                  <a:moveTo>
                    <a:pt x="1" y="1"/>
                  </a:moveTo>
                  <a:lnTo>
                    <a:pt x="601" y="1201"/>
                  </a:lnTo>
                  <a:lnTo>
                    <a:pt x="14407" y="1201"/>
                  </a:lnTo>
                  <a:lnTo>
                    <a:pt x="14347" y="1"/>
                  </a:lnTo>
                  <a:lnTo>
                    <a:pt x="8584" y="1"/>
                  </a:lnTo>
                  <a:lnTo>
                    <a:pt x="8584" y="61"/>
                  </a:lnTo>
                  <a:lnTo>
                    <a:pt x="8524" y="181"/>
                  </a:lnTo>
                  <a:lnTo>
                    <a:pt x="8524" y="61"/>
                  </a:lnTo>
                  <a:lnTo>
                    <a:pt x="8524" y="1"/>
                  </a:lnTo>
                  <a:lnTo>
                    <a:pt x="6063" y="1"/>
                  </a:lnTo>
                  <a:lnTo>
                    <a:pt x="5643" y="361"/>
                  </a:lnTo>
                  <a:lnTo>
                    <a:pt x="5343" y="601"/>
                  </a:lnTo>
                  <a:lnTo>
                    <a:pt x="5223" y="721"/>
                  </a:lnTo>
                  <a:lnTo>
                    <a:pt x="5283" y="601"/>
                  </a:lnTo>
                  <a:lnTo>
                    <a:pt x="5583" y="241"/>
                  </a:lnTo>
                  <a:lnTo>
                    <a:pt x="5763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2734775" y="4779075"/>
              <a:ext cx="138075" cy="31525"/>
            </a:xfrm>
            <a:custGeom>
              <a:avLst/>
              <a:gdLst/>
              <a:ahLst/>
              <a:cxnLst/>
              <a:rect l="l" t="t" r="r" b="b"/>
              <a:pathLst>
                <a:path w="5523" h="1261" extrusionOk="0">
                  <a:moveTo>
                    <a:pt x="1" y="0"/>
                  </a:moveTo>
                  <a:lnTo>
                    <a:pt x="1" y="540"/>
                  </a:lnTo>
                  <a:lnTo>
                    <a:pt x="1" y="1261"/>
                  </a:lnTo>
                  <a:lnTo>
                    <a:pt x="5523" y="1261"/>
                  </a:lnTo>
                  <a:lnTo>
                    <a:pt x="540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2574200" y="4960650"/>
              <a:ext cx="298650" cy="37525"/>
            </a:xfrm>
            <a:custGeom>
              <a:avLst/>
              <a:gdLst/>
              <a:ahLst/>
              <a:cxnLst/>
              <a:rect l="l" t="t" r="r" b="b"/>
              <a:pathLst>
                <a:path w="11946" h="1501" extrusionOk="0">
                  <a:moveTo>
                    <a:pt x="1" y="0"/>
                  </a:moveTo>
                  <a:lnTo>
                    <a:pt x="661" y="1501"/>
                  </a:lnTo>
                  <a:lnTo>
                    <a:pt x="11826" y="1501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2686750" y="5322300"/>
              <a:ext cx="81075" cy="43550"/>
            </a:xfrm>
            <a:custGeom>
              <a:avLst/>
              <a:gdLst/>
              <a:ahLst/>
              <a:cxnLst/>
              <a:rect l="l" t="t" r="r" b="b"/>
              <a:pathLst>
                <a:path w="3243" h="1742" extrusionOk="0">
                  <a:moveTo>
                    <a:pt x="1" y="0"/>
                  </a:moveTo>
                  <a:lnTo>
                    <a:pt x="361" y="1741"/>
                  </a:lnTo>
                  <a:lnTo>
                    <a:pt x="2282" y="1741"/>
                  </a:lnTo>
                  <a:lnTo>
                    <a:pt x="324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2604225" y="5035675"/>
              <a:ext cx="259625" cy="55550"/>
            </a:xfrm>
            <a:custGeom>
              <a:avLst/>
              <a:gdLst/>
              <a:ahLst/>
              <a:cxnLst/>
              <a:rect l="l" t="t" r="r" b="b"/>
              <a:pathLst>
                <a:path w="10385" h="2222" extrusionOk="0">
                  <a:moveTo>
                    <a:pt x="0" y="0"/>
                  </a:moveTo>
                  <a:lnTo>
                    <a:pt x="781" y="2221"/>
                  </a:lnTo>
                  <a:lnTo>
                    <a:pt x="9965" y="2221"/>
                  </a:lnTo>
                  <a:lnTo>
                    <a:pt x="10385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2635725" y="5127225"/>
              <a:ext cx="208625" cy="40525"/>
            </a:xfrm>
            <a:custGeom>
              <a:avLst/>
              <a:gdLst/>
              <a:ahLst/>
              <a:cxnLst/>
              <a:rect l="l" t="t" r="r" b="b"/>
              <a:pathLst>
                <a:path w="8345" h="1621" extrusionOk="0">
                  <a:moveTo>
                    <a:pt x="1" y="0"/>
                  </a:moveTo>
                  <a:lnTo>
                    <a:pt x="481" y="1621"/>
                  </a:lnTo>
                  <a:lnTo>
                    <a:pt x="7864" y="1621"/>
                  </a:lnTo>
                  <a:lnTo>
                    <a:pt x="8344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2082000" y="4585475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20" y="241"/>
                  </a:lnTo>
                  <a:lnTo>
                    <a:pt x="180" y="121"/>
                  </a:lnTo>
                  <a:lnTo>
                    <a:pt x="24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1982950" y="43483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1969450" y="4381400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0" y="0"/>
                  </a:moveTo>
                  <a:lnTo>
                    <a:pt x="120" y="180"/>
                  </a:lnTo>
                  <a:lnTo>
                    <a:pt x="421" y="600"/>
                  </a:lnTo>
                  <a:lnTo>
                    <a:pt x="181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1949950" y="4387400"/>
              <a:ext cx="34525" cy="45050"/>
            </a:xfrm>
            <a:custGeom>
              <a:avLst/>
              <a:gdLst/>
              <a:ahLst/>
              <a:cxnLst/>
              <a:rect l="l" t="t" r="r" b="b"/>
              <a:pathLst>
                <a:path w="1381" h="1802" extrusionOk="0">
                  <a:moveTo>
                    <a:pt x="0" y="0"/>
                  </a:moveTo>
                  <a:lnTo>
                    <a:pt x="240" y="420"/>
                  </a:lnTo>
                  <a:lnTo>
                    <a:pt x="600" y="901"/>
                  </a:lnTo>
                  <a:lnTo>
                    <a:pt x="961" y="1321"/>
                  </a:lnTo>
                  <a:lnTo>
                    <a:pt x="1141" y="1501"/>
                  </a:lnTo>
                  <a:lnTo>
                    <a:pt x="1141" y="1501"/>
                  </a:lnTo>
                  <a:lnTo>
                    <a:pt x="480" y="661"/>
                  </a:lnTo>
                  <a:lnTo>
                    <a:pt x="0" y="0"/>
                  </a:lnTo>
                  <a:close/>
                  <a:moveTo>
                    <a:pt x="1141" y="1501"/>
                  </a:moveTo>
                  <a:lnTo>
                    <a:pt x="1381" y="1801"/>
                  </a:lnTo>
                  <a:lnTo>
                    <a:pt x="1321" y="1681"/>
                  </a:lnTo>
                  <a:lnTo>
                    <a:pt x="1141" y="150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1994950" y="43453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181" y="1"/>
                  </a:moveTo>
                  <a:lnTo>
                    <a:pt x="1" y="61"/>
                  </a:lnTo>
                  <a:lnTo>
                    <a:pt x="1" y="121"/>
                  </a:lnTo>
                  <a:lnTo>
                    <a:pt x="121" y="601"/>
                  </a:lnTo>
                  <a:lnTo>
                    <a:pt x="121" y="1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2134525" y="4376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2121025" y="43678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0" y="121"/>
                  </a:moveTo>
                  <a:lnTo>
                    <a:pt x="0" y="12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21"/>
                  </a:lnTo>
                  <a:lnTo>
                    <a:pt x="0" y="12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1987450" y="4363375"/>
              <a:ext cx="16550" cy="37550"/>
            </a:xfrm>
            <a:custGeom>
              <a:avLst/>
              <a:gdLst/>
              <a:ahLst/>
              <a:cxnLst/>
              <a:rect l="l" t="t" r="r" b="b"/>
              <a:pathLst>
                <a:path w="662" h="1502" extrusionOk="0">
                  <a:moveTo>
                    <a:pt x="1" y="1"/>
                  </a:moveTo>
                  <a:lnTo>
                    <a:pt x="121" y="481"/>
                  </a:lnTo>
                  <a:lnTo>
                    <a:pt x="361" y="1141"/>
                  </a:lnTo>
                  <a:lnTo>
                    <a:pt x="661" y="1502"/>
                  </a:lnTo>
                  <a:lnTo>
                    <a:pt x="601" y="1201"/>
                  </a:lnTo>
                  <a:lnTo>
                    <a:pt x="36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1937925" y="4367875"/>
              <a:ext cx="7550" cy="13550"/>
            </a:xfrm>
            <a:custGeom>
              <a:avLst/>
              <a:gdLst/>
              <a:ahLst/>
              <a:cxnLst/>
              <a:rect l="l" t="t" r="r" b="b"/>
              <a:pathLst>
                <a:path w="302" h="542" extrusionOk="0">
                  <a:moveTo>
                    <a:pt x="1" y="1"/>
                  </a:moveTo>
                  <a:lnTo>
                    <a:pt x="121" y="181"/>
                  </a:lnTo>
                  <a:lnTo>
                    <a:pt x="301" y="5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1861400" y="4315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2"/>
            <p:cNvSpPr/>
            <p:nvPr/>
          </p:nvSpPr>
          <p:spPr>
            <a:xfrm>
              <a:off x="2068500" y="4291350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0" y="1"/>
                  </a:moveTo>
                  <a:lnTo>
                    <a:pt x="300" y="181"/>
                  </a:lnTo>
                  <a:lnTo>
                    <a:pt x="360" y="181"/>
                  </a:lnTo>
                  <a:lnTo>
                    <a:pt x="24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2"/>
            <p:cNvSpPr/>
            <p:nvPr/>
          </p:nvSpPr>
          <p:spPr>
            <a:xfrm>
              <a:off x="1462225" y="46725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120"/>
                  </a:lnTo>
                  <a:lnTo>
                    <a:pt x="6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2"/>
            <p:cNvSpPr/>
            <p:nvPr/>
          </p:nvSpPr>
          <p:spPr>
            <a:xfrm>
              <a:off x="2167525" y="440390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1"/>
                  </a:moveTo>
                  <a:lnTo>
                    <a:pt x="1" y="181"/>
                  </a:lnTo>
                  <a:lnTo>
                    <a:pt x="12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2"/>
            <p:cNvSpPr/>
            <p:nvPr/>
          </p:nvSpPr>
          <p:spPr>
            <a:xfrm>
              <a:off x="1262650" y="47025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2"/>
            <p:cNvSpPr/>
            <p:nvPr/>
          </p:nvSpPr>
          <p:spPr>
            <a:xfrm>
              <a:off x="2730275" y="4726550"/>
              <a:ext cx="136575" cy="30025"/>
            </a:xfrm>
            <a:custGeom>
              <a:avLst/>
              <a:gdLst/>
              <a:ahLst/>
              <a:cxnLst/>
              <a:rect l="l" t="t" r="r" b="b"/>
              <a:pathLst>
                <a:path w="5463" h="1201" extrusionOk="0">
                  <a:moveTo>
                    <a:pt x="0" y="0"/>
                  </a:moveTo>
                  <a:lnTo>
                    <a:pt x="421" y="901"/>
                  </a:lnTo>
                  <a:lnTo>
                    <a:pt x="541" y="1201"/>
                  </a:lnTo>
                  <a:lnTo>
                    <a:pt x="5463" y="1201"/>
                  </a:lnTo>
                  <a:lnTo>
                    <a:pt x="5283" y="0"/>
                  </a:lnTo>
                  <a:lnTo>
                    <a:pt x="841" y="0"/>
                  </a:lnTo>
                  <a:lnTo>
                    <a:pt x="901" y="240"/>
                  </a:lnTo>
                  <a:lnTo>
                    <a:pt x="961" y="480"/>
                  </a:lnTo>
                  <a:lnTo>
                    <a:pt x="961" y="720"/>
                  </a:lnTo>
                  <a:lnTo>
                    <a:pt x="841" y="540"/>
                  </a:lnTo>
                  <a:lnTo>
                    <a:pt x="661" y="2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2"/>
            <p:cNvSpPr/>
            <p:nvPr/>
          </p:nvSpPr>
          <p:spPr>
            <a:xfrm>
              <a:off x="2014475" y="4343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60" y="1"/>
                  </a:moveTo>
                  <a:lnTo>
                    <a:pt x="0" y="301"/>
                  </a:lnTo>
                  <a:lnTo>
                    <a:pt x="0" y="30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2"/>
            <p:cNvSpPr/>
            <p:nvPr/>
          </p:nvSpPr>
          <p:spPr>
            <a:xfrm>
              <a:off x="1600300" y="46710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2"/>
            <p:cNvSpPr/>
            <p:nvPr/>
          </p:nvSpPr>
          <p:spPr>
            <a:xfrm>
              <a:off x="1942425" y="4559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2"/>
            <p:cNvSpPr/>
            <p:nvPr/>
          </p:nvSpPr>
          <p:spPr>
            <a:xfrm>
              <a:off x="1556775" y="4902125"/>
              <a:ext cx="10525" cy="22525"/>
            </a:xfrm>
            <a:custGeom>
              <a:avLst/>
              <a:gdLst/>
              <a:ahLst/>
              <a:cxnLst/>
              <a:rect l="l" t="t" r="r" b="b"/>
              <a:pathLst>
                <a:path w="421" h="901" extrusionOk="0">
                  <a:moveTo>
                    <a:pt x="421" y="0"/>
                  </a:moveTo>
                  <a:lnTo>
                    <a:pt x="300" y="240"/>
                  </a:lnTo>
                  <a:lnTo>
                    <a:pt x="0" y="901"/>
                  </a:lnTo>
                  <a:lnTo>
                    <a:pt x="240" y="901"/>
                  </a:lnTo>
                  <a:lnTo>
                    <a:pt x="361" y="360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2"/>
            <p:cNvSpPr/>
            <p:nvPr/>
          </p:nvSpPr>
          <p:spPr>
            <a:xfrm>
              <a:off x="1541775" y="4902125"/>
              <a:ext cx="12025" cy="22525"/>
            </a:xfrm>
            <a:custGeom>
              <a:avLst/>
              <a:gdLst/>
              <a:ahLst/>
              <a:cxnLst/>
              <a:rect l="l" t="t" r="r" b="b"/>
              <a:pathLst>
                <a:path w="481" h="901" extrusionOk="0">
                  <a:moveTo>
                    <a:pt x="480" y="0"/>
                  </a:moveTo>
                  <a:lnTo>
                    <a:pt x="240" y="420"/>
                  </a:lnTo>
                  <a:lnTo>
                    <a:pt x="0" y="901"/>
                  </a:lnTo>
                  <a:lnTo>
                    <a:pt x="240" y="90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2"/>
            <p:cNvSpPr/>
            <p:nvPr/>
          </p:nvSpPr>
          <p:spPr>
            <a:xfrm>
              <a:off x="1129100" y="4977150"/>
              <a:ext cx="43525" cy="21025"/>
            </a:xfrm>
            <a:custGeom>
              <a:avLst/>
              <a:gdLst/>
              <a:ahLst/>
              <a:cxnLst/>
              <a:rect l="l" t="t" r="r" b="b"/>
              <a:pathLst>
                <a:path w="1741" h="841" extrusionOk="0">
                  <a:moveTo>
                    <a:pt x="0" y="0"/>
                  </a:moveTo>
                  <a:lnTo>
                    <a:pt x="420" y="361"/>
                  </a:lnTo>
                  <a:lnTo>
                    <a:pt x="960" y="781"/>
                  </a:lnTo>
                  <a:lnTo>
                    <a:pt x="1201" y="841"/>
                  </a:lnTo>
                  <a:lnTo>
                    <a:pt x="1741" y="841"/>
                  </a:lnTo>
                  <a:lnTo>
                    <a:pt x="1561" y="781"/>
                  </a:lnTo>
                  <a:lnTo>
                    <a:pt x="1201" y="661"/>
                  </a:lnTo>
                  <a:lnTo>
                    <a:pt x="780" y="481"/>
                  </a:lnTo>
                  <a:lnTo>
                    <a:pt x="36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2"/>
            <p:cNvSpPr/>
            <p:nvPr/>
          </p:nvSpPr>
          <p:spPr>
            <a:xfrm>
              <a:off x="1642300" y="498615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1"/>
                  </a:moveTo>
                  <a:lnTo>
                    <a:pt x="1" y="481"/>
                  </a:lnTo>
                  <a:lnTo>
                    <a:pt x="181" y="4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2"/>
            <p:cNvSpPr/>
            <p:nvPr/>
          </p:nvSpPr>
          <p:spPr>
            <a:xfrm>
              <a:off x="1408200" y="5035675"/>
              <a:ext cx="25550" cy="6025"/>
            </a:xfrm>
            <a:custGeom>
              <a:avLst/>
              <a:gdLst/>
              <a:ahLst/>
              <a:cxnLst/>
              <a:rect l="l" t="t" r="r" b="b"/>
              <a:pathLst>
                <a:path w="1022" h="241" extrusionOk="0">
                  <a:moveTo>
                    <a:pt x="1" y="0"/>
                  </a:moveTo>
                  <a:lnTo>
                    <a:pt x="61" y="60"/>
                  </a:lnTo>
                  <a:lnTo>
                    <a:pt x="601" y="181"/>
                  </a:lnTo>
                  <a:lnTo>
                    <a:pt x="1021" y="241"/>
                  </a:lnTo>
                  <a:lnTo>
                    <a:pt x="36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2"/>
            <p:cNvSpPr/>
            <p:nvPr/>
          </p:nvSpPr>
          <p:spPr>
            <a:xfrm>
              <a:off x="1304675" y="48871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2"/>
            <p:cNvSpPr/>
            <p:nvPr/>
          </p:nvSpPr>
          <p:spPr>
            <a:xfrm>
              <a:off x="1363200" y="4990650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80" y="1"/>
                  </a:moveTo>
                  <a:lnTo>
                    <a:pt x="0" y="301"/>
                  </a:lnTo>
                  <a:lnTo>
                    <a:pt x="120" y="30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2"/>
            <p:cNvSpPr/>
            <p:nvPr/>
          </p:nvSpPr>
          <p:spPr>
            <a:xfrm>
              <a:off x="2326600" y="48090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61"/>
                  </a:move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2"/>
            <p:cNvSpPr/>
            <p:nvPr/>
          </p:nvSpPr>
          <p:spPr>
            <a:xfrm>
              <a:off x="1537275" y="49186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2"/>
            <p:cNvSpPr/>
            <p:nvPr/>
          </p:nvSpPr>
          <p:spPr>
            <a:xfrm>
              <a:off x="1478750" y="48631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2"/>
            <p:cNvSpPr/>
            <p:nvPr/>
          </p:nvSpPr>
          <p:spPr>
            <a:xfrm>
              <a:off x="2376125" y="4854100"/>
              <a:ext cx="10525" cy="9025"/>
            </a:xfrm>
            <a:custGeom>
              <a:avLst/>
              <a:gdLst/>
              <a:ahLst/>
              <a:cxnLst/>
              <a:rect l="l" t="t" r="r" b="b"/>
              <a:pathLst>
                <a:path w="421" h="361" extrusionOk="0">
                  <a:moveTo>
                    <a:pt x="0" y="0"/>
                  </a:moveTo>
                  <a:lnTo>
                    <a:pt x="120" y="180"/>
                  </a:lnTo>
                  <a:lnTo>
                    <a:pt x="241" y="360"/>
                  </a:lnTo>
                  <a:lnTo>
                    <a:pt x="421" y="360"/>
                  </a:lnTo>
                  <a:lnTo>
                    <a:pt x="18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2"/>
            <p:cNvSpPr/>
            <p:nvPr/>
          </p:nvSpPr>
          <p:spPr>
            <a:xfrm>
              <a:off x="1573275" y="48105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2"/>
            <p:cNvSpPr/>
            <p:nvPr/>
          </p:nvSpPr>
          <p:spPr>
            <a:xfrm>
              <a:off x="1423225" y="49051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1331675" y="48421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2"/>
            <p:cNvSpPr/>
            <p:nvPr/>
          </p:nvSpPr>
          <p:spPr>
            <a:xfrm>
              <a:off x="2188550" y="4833075"/>
              <a:ext cx="42025" cy="15050"/>
            </a:xfrm>
            <a:custGeom>
              <a:avLst/>
              <a:gdLst/>
              <a:ahLst/>
              <a:cxnLst/>
              <a:rect l="l" t="t" r="r" b="b"/>
              <a:pathLst>
                <a:path w="1681" h="602" extrusionOk="0">
                  <a:moveTo>
                    <a:pt x="1261" y="1"/>
                  </a:moveTo>
                  <a:lnTo>
                    <a:pt x="961" y="181"/>
                  </a:lnTo>
                  <a:lnTo>
                    <a:pt x="480" y="421"/>
                  </a:lnTo>
                  <a:lnTo>
                    <a:pt x="0" y="601"/>
                  </a:lnTo>
                  <a:lnTo>
                    <a:pt x="660" y="481"/>
                  </a:lnTo>
                  <a:lnTo>
                    <a:pt x="1021" y="361"/>
                  </a:lnTo>
                  <a:lnTo>
                    <a:pt x="1381" y="181"/>
                  </a:lnTo>
                  <a:lnTo>
                    <a:pt x="16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2"/>
            <p:cNvSpPr/>
            <p:nvPr/>
          </p:nvSpPr>
          <p:spPr>
            <a:xfrm>
              <a:off x="2193050" y="4833075"/>
              <a:ext cx="73550" cy="30050"/>
            </a:xfrm>
            <a:custGeom>
              <a:avLst/>
              <a:gdLst/>
              <a:ahLst/>
              <a:cxnLst/>
              <a:rect l="l" t="t" r="r" b="b"/>
              <a:pathLst>
                <a:path w="2942" h="1202" extrusionOk="0">
                  <a:moveTo>
                    <a:pt x="1861" y="1"/>
                  </a:moveTo>
                  <a:lnTo>
                    <a:pt x="1381" y="421"/>
                  </a:lnTo>
                  <a:lnTo>
                    <a:pt x="841" y="841"/>
                  </a:lnTo>
                  <a:lnTo>
                    <a:pt x="240" y="1081"/>
                  </a:lnTo>
                  <a:lnTo>
                    <a:pt x="0" y="1201"/>
                  </a:lnTo>
                  <a:lnTo>
                    <a:pt x="180" y="1201"/>
                  </a:lnTo>
                  <a:lnTo>
                    <a:pt x="360" y="1141"/>
                  </a:lnTo>
                  <a:lnTo>
                    <a:pt x="601" y="1141"/>
                  </a:lnTo>
                  <a:lnTo>
                    <a:pt x="1141" y="1021"/>
                  </a:lnTo>
                  <a:lnTo>
                    <a:pt x="1741" y="781"/>
                  </a:lnTo>
                  <a:lnTo>
                    <a:pt x="2281" y="541"/>
                  </a:lnTo>
                  <a:lnTo>
                    <a:pt x="2701" y="241"/>
                  </a:lnTo>
                  <a:lnTo>
                    <a:pt x="2942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2"/>
            <p:cNvSpPr/>
            <p:nvPr/>
          </p:nvSpPr>
          <p:spPr>
            <a:xfrm>
              <a:off x="1373700" y="498615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180" y="1"/>
                  </a:moveTo>
                  <a:lnTo>
                    <a:pt x="0" y="481"/>
                  </a:lnTo>
                  <a:lnTo>
                    <a:pt x="120" y="481"/>
                  </a:lnTo>
                  <a:lnTo>
                    <a:pt x="180" y="3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2"/>
            <p:cNvSpPr/>
            <p:nvPr/>
          </p:nvSpPr>
          <p:spPr>
            <a:xfrm>
              <a:off x="2125525" y="4385900"/>
              <a:ext cx="25525" cy="39025"/>
            </a:xfrm>
            <a:custGeom>
              <a:avLst/>
              <a:gdLst/>
              <a:ahLst/>
              <a:cxnLst/>
              <a:rect l="l" t="t" r="r" b="b"/>
              <a:pathLst>
                <a:path w="1021" h="1561" extrusionOk="0">
                  <a:moveTo>
                    <a:pt x="901" y="0"/>
                  </a:moveTo>
                  <a:lnTo>
                    <a:pt x="720" y="360"/>
                  </a:lnTo>
                  <a:lnTo>
                    <a:pt x="420" y="781"/>
                  </a:lnTo>
                  <a:lnTo>
                    <a:pt x="180" y="1141"/>
                  </a:lnTo>
                  <a:lnTo>
                    <a:pt x="0" y="1561"/>
                  </a:lnTo>
                  <a:lnTo>
                    <a:pt x="300" y="1561"/>
                  </a:lnTo>
                  <a:lnTo>
                    <a:pt x="420" y="1081"/>
                  </a:lnTo>
                  <a:lnTo>
                    <a:pt x="720" y="540"/>
                  </a:lnTo>
                  <a:lnTo>
                    <a:pt x="961" y="120"/>
                  </a:lnTo>
                  <a:lnTo>
                    <a:pt x="102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2"/>
            <p:cNvSpPr/>
            <p:nvPr/>
          </p:nvSpPr>
          <p:spPr>
            <a:xfrm>
              <a:off x="1322675" y="4848100"/>
              <a:ext cx="6025" cy="10525"/>
            </a:xfrm>
            <a:custGeom>
              <a:avLst/>
              <a:gdLst/>
              <a:ahLst/>
              <a:cxnLst/>
              <a:rect l="l" t="t" r="r" b="b"/>
              <a:pathLst>
                <a:path w="241" h="42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420"/>
                  </a:lnTo>
                  <a:lnTo>
                    <a:pt x="240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2"/>
            <p:cNvSpPr/>
            <p:nvPr/>
          </p:nvSpPr>
          <p:spPr>
            <a:xfrm>
              <a:off x="2181050" y="44144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"/>
                  </a:moveTo>
                  <a:lnTo>
                    <a:pt x="0" y="18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2"/>
            <p:cNvSpPr/>
            <p:nvPr/>
          </p:nvSpPr>
          <p:spPr>
            <a:xfrm>
              <a:off x="1786375" y="4743050"/>
              <a:ext cx="10525" cy="13525"/>
            </a:xfrm>
            <a:custGeom>
              <a:avLst/>
              <a:gdLst/>
              <a:ahLst/>
              <a:cxnLst/>
              <a:rect l="l" t="t" r="r" b="b"/>
              <a:pathLst>
                <a:path w="421" h="541" extrusionOk="0">
                  <a:moveTo>
                    <a:pt x="420" y="0"/>
                  </a:moveTo>
                  <a:lnTo>
                    <a:pt x="300" y="120"/>
                  </a:lnTo>
                  <a:lnTo>
                    <a:pt x="0" y="481"/>
                  </a:lnTo>
                  <a:lnTo>
                    <a:pt x="0" y="541"/>
                  </a:lnTo>
                  <a:lnTo>
                    <a:pt x="60" y="541"/>
                  </a:lnTo>
                  <a:lnTo>
                    <a:pt x="120" y="421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2"/>
            <p:cNvSpPr/>
            <p:nvPr/>
          </p:nvSpPr>
          <p:spPr>
            <a:xfrm>
              <a:off x="1271650" y="4851100"/>
              <a:ext cx="9025" cy="12025"/>
            </a:xfrm>
            <a:custGeom>
              <a:avLst/>
              <a:gdLst/>
              <a:ahLst/>
              <a:cxnLst/>
              <a:rect l="l" t="t" r="r" b="b"/>
              <a:pathLst>
                <a:path w="361" h="481" extrusionOk="0">
                  <a:moveTo>
                    <a:pt x="0" y="0"/>
                  </a:moveTo>
                  <a:lnTo>
                    <a:pt x="181" y="480"/>
                  </a:lnTo>
                  <a:lnTo>
                    <a:pt x="361" y="480"/>
                  </a:lnTo>
                  <a:lnTo>
                    <a:pt x="121" y="1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2"/>
            <p:cNvSpPr/>
            <p:nvPr/>
          </p:nvSpPr>
          <p:spPr>
            <a:xfrm>
              <a:off x="2310100" y="48090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1"/>
                  </a:move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2"/>
            <p:cNvSpPr/>
            <p:nvPr/>
          </p:nvSpPr>
          <p:spPr>
            <a:xfrm>
              <a:off x="1283650" y="4846600"/>
              <a:ext cx="12025" cy="16525"/>
            </a:xfrm>
            <a:custGeom>
              <a:avLst/>
              <a:gdLst/>
              <a:ahLst/>
              <a:cxnLst/>
              <a:rect l="l" t="t" r="r" b="b"/>
              <a:pathLst>
                <a:path w="481" h="661" extrusionOk="0">
                  <a:moveTo>
                    <a:pt x="1" y="0"/>
                  </a:moveTo>
                  <a:lnTo>
                    <a:pt x="301" y="660"/>
                  </a:lnTo>
                  <a:lnTo>
                    <a:pt x="481" y="66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2"/>
            <p:cNvSpPr/>
            <p:nvPr/>
          </p:nvSpPr>
          <p:spPr>
            <a:xfrm>
              <a:off x="1297150" y="48571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21" y="240"/>
                  </a:lnTo>
                  <a:lnTo>
                    <a:pt x="18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2"/>
            <p:cNvSpPr/>
            <p:nvPr/>
          </p:nvSpPr>
          <p:spPr>
            <a:xfrm>
              <a:off x="1220625" y="4845100"/>
              <a:ext cx="4525" cy="18025"/>
            </a:xfrm>
            <a:custGeom>
              <a:avLst/>
              <a:gdLst/>
              <a:ahLst/>
              <a:cxnLst/>
              <a:rect l="l" t="t" r="r" b="b"/>
              <a:pathLst>
                <a:path w="181" h="721" extrusionOk="0">
                  <a:moveTo>
                    <a:pt x="1" y="0"/>
                  </a:moveTo>
                  <a:lnTo>
                    <a:pt x="1" y="180"/>
                  </a:lnTo>
                  <a:lnTo>
                    <a:pt x="1" y="360"/>
                  </a:lnTo>
                  <a:lnTo>
                    <a:pt x="1" y="660"/>
                  </a:lnTo>
                  <a:lnTo>
                    <a:pt x="1" y="720"/>
                  </a:lnTo>
                  <a:lnTo>
                    <a:pt x="181" y="720"/>
                  </a:lnTo>
                  <a:lnTo>
                    <a:pt x="6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2"/>
            <p:cNvSpPr/>
            <p:nvPr/>
          </p:nvSpPr>
          <p:spPr>
            <a:xfrm>
              <a:off x="2160025" y="4833075"/>
              <a:ext cx="39050" cy="4550"/>
            </a:xfrm>
            <a:custGeom>
              <a:avLst/>
              <a:gdLst/>
              <a:ahLst/>
              <a:cxnLst/>
              <a:rect l="l" t="t" r="r" b="b"/>
              <a:pathLst>
                <a:path w="1562" h="182" extrusionOk="0">
                  <a:moveTo>
                    <a:pt x="421" y="1"/>
                  </a:moveTo>
                  <a:lnTo>
                    <a:pt x="301" y="61"/>
                  </a:lnTo>
                  <a:lnTo>
                    <a:pt x="1" y="181"/>
                  </a:lnTo>
                  <a:lnTo>
                    <a:pt x="301" y="181"/>
                  </a:lnTo>
                  <a:lnTo>
                    <a:pt x="901" y="12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2"/>
            <p:cNvSpPr/>
            <p:nvPr/>
          </p:nvSpPr>
          <p:spPr>
            <a:xfrm>
              <a:off x="1802875" y="47445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0"/>
                  </a:moveTo>
                  <a:lnTo>
                    <a:pt x="1" y="481"/>
                  </a:lnTo>
                  <a:lnTo>
                    <a:pt x="241" y="481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2"/>
            <p:cNvSpPr/>
            <p:nvPr/>
          </p:nvSpPr>
          <p:spPr>
            <a:xfrm>
              <a:off x="1831400" y="475055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2"/>
            <p:cNvSpPr/>
            <p:nvPr/>
          </p:nvSpPr>
          <p:spPr>
            <a:xfrm>
              <a:off x="1256650" y="48631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2"/>
            <p:cNvSpPr/>
            <p:nvPr/>
          </p:nvSpPr>
          <p:spPr>
            <a:xfrm>
              <a:off x="1114075" y="4998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2"/>
            <p:cNvSpPr/>
            <p:nvPr/>
          </p:nvSpPr>
          <p:spPr>
            <a:xfrm>
              <a:off x="1121575" y="4986150"/>
              <a:ext cx="21050" cy="12025"/>
            </a:xfrm>
            <a:custGeom>
              <a:avLst/>
              <a:gdLst/>
              <a:ahLst/>
              <a:cxnLst/>
              <a:rect l="l" t="t" r="r" b="b"/>
              <a:pathLst>
                <a:path w="842" h="481" extrusionOk="0">
                  <a:moveTo>
                    <a:pt x="1" y="1"/>
                  </a:moveTo>
                  <a:lnTo>
                    <a:pt x="121" y="121"/>
                  </a:lnTo>
                  <a:lnTo>
                    <a:pt x="181" y="241"/>
                  </a:lnTo>
                  <a:lnTo>
                    <a:pt x="361" y="421"/>
                  </a:lnTo>
                  <a:lnTo>
                    <a:pt x="421" y="481"/>
                  </a:lnTo>
                  <a:lnTo>
                    <a:pt x="841" y="4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2"/>
            <p:cNvSpPr/>
            <p:nvPr/>
          </p:nvSpPr>
          <p:spPr>
            <a:xfrm>
              <a:off x="1234125" y="4833075"/>
              <a:ext cx="13550" cy="30050"/>
            </a:xfrm>
            <a:custGeom>
              <a:avLst/>
              <a:gdLst/>
              <a:ahLst/>
              <a:cxnLst/>
              <a:rect l="l" t="t" r="r" b="b"/>
              <a:pathLst>
                <a:path w="542" h="1202" extrusionOk="0">
                  <a:moveTo>
                    <a:pt x="181" y="1"/>
                  </a:moveTo>
                  <a:lnTo>
                    <a:pt x="1" y="121"/>
                  </a:lnTo>
                  <a:lnTo>
                    <a:pt x="1" y="301"/>
                  </a:lnTo>
                  <a:lnTo>
                    <a:pt x="1" y="721"/>
                  </a:lnTo>
                  <a:lnTo>
                    <a:pt x="1" y="1201"/>
                  </a:lnTo>
                  <a:lnTo>
                    <a:pt x="541" y="1201"/>
                  </a:lnTo>
                  <a:lnTo>
                    <a:pt x="361" y="841"/>
                  </a:lnTo>
                  <a:lnTo>
                    <a:pt x="181" y="3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2"/>
            <p:cNvSpPr/>
            <p:nvPr/>
          </p:nvSpPr>
          <p:spPr>
            <a:xfrm>
              <a:off x="2731775" y="4753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2"/>
            <p:cNvSpPr/>
            <p:nvPr/>
          </p:nvSpPr>
          <p:spPr>
            <a:xfrm>
              <a:off x="2707775" y="47520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60" y="1"/>
                  </a:moveTo>
                  <a:lnTo>
                    <a:pt x="0" y="181"/>
                  </a:lnTo>
                  <a:lnTo>
                    <a:pt x="18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2"/>
            <p:cNvSpPr/>
            <p:nvPr/>
          </p:nvSpPr>
          <p:spPr>
            <a:xfrm>
              <a:off x="1237125" y="5127225"/>
              <a:ext cx="1328100" cy="40525"/>
            </a:xfrm>
            <a:custGeom>
              <a:avLst/>
              <a:gdLst/>
              <a:ahLst/>
              <a:cxnLst/>
              <a:rect l="l" t="t" r="r" b="b"/>
              <a:pathLst>
                <a:path w="53124" h="1621" extrusionOk="0">
                  <a:moveTo>
                    <a:pt x="421" y="0"/>
                  </a:moveTo>
                  <a:lnTo>
                    <a:pt x="1" y="1621"/>
                  </a:lnTo>
                  <a:lnTo>
                    <a:pt x="53124" y="1621"/>
                  </a:lnTo>
                  <a:lnTo>
                    <a:pt x="5264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2"/>
            <p:cNvSpPr/>
            <p:nvPr/>
          </p:nvSpPr>
          <p:spPr>
            <a:xfrm>
              <a:off x="2661250" y="4735550"/>
              <a:ext cx="21025" cy="21025"/>
            </a:xfrm>
            <a:custGeom>
              <a:avLst/>
              <a:gdLst/>
              <a:ahLst/>
              <a:cxnLst/>
              <a:rect l="l" t="t" r="r" b="b"/>
              <a:pathLst>
                <a:path w="841" h="841" extrusionOk="0">
                  <a:moveTo>
                    <a:pt x="841" y="0"/>
                  </a:moveTo>
                  <a:lnTo>
                    <a:pt x="420" y="420"/>
                  </a:lnTo>
                  <a:lnTo>
                    <a:pt x="0" y="841"/>
                  </a:lnTo>
                  <a:lnTo>
                    <a:pt x="601" y="841"/>
                  </a:lnTo>
                  <a:lnTo>
                    <a:pt x="781" y="30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1423225" y="4894625"/>
              <a:ext cx="15025" cy="4525"/>
            </a:xfrm>
            <a:custGeom>
              <a:avLst/>
              <a:gdLst/>
              <a:ahLst/>
              <a:cxnLst/>
              <a:rect l="l" t="t" r="r" b="b"/>
              <a:pathLst>
                <a:path w="601" h="181" extrusionOk="0">
                  <a:moveTo>
                    <a:pt x="480" y="0"/>
                  </a:moveTo>
                  <a:lnTo>
                    <a:pt x="0" y="60"/>
                  </a:lnTo>
                  <a:lnTo>
                    <a:pt x="0" y="180"/>
                  </a:lnTo>
                  <a:lnTo>
                    <a:pt x="60" y="18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1402200" y="49066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1447225" y="474455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0" y="0"/>
                  </a:moveTo>
                  <a:lnTo>
                    <a:pt x="61" y="361"/>
                  </a:lnTo>
                  <a:lnTo>
                    <a:pt x="121" y="481"/>
                  </a:lnTo>
                  <a:lnTo>
                    <a:pt x="181" y="4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1490750" y="488860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0" y="1"/>
                  </a:moveTo>
                  <a:lnTo>
                    <a:pt x="120" y="181"/>
                  </a:lnTo>
                  <a:lnTo>
                    <a:pt x="18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1513250" y="4738550"/>
              <a:ext cx="7525" cy="18025"/>
            </a:xfrm>
            <a:custGeom>
              <a:avLst/>
              <a:gdLst/>
              <a:ahLst/>
              <a:cxnLst/>
              <a:rect l="l" t="t" r="r" b="b"/>
              <a:pathLst>
                <a:path w="301" h="721" extrusionOk="0">
                  <a:moveTo>
                    <a:pt x="301" y="0"/>
                  </a:moveTo>
                  <a:lnTo>
                    <a:pt x="181" y="60"/>
                  </a:lnTo>
                  <a:lnTo>
                    <a:pt x="121" y="120"/>
                  </a:lnTo>
                  <a:lnTo>
                    <a:pt x="61" y="300"/>
                  </a:lnTo>
                  <a:lnTo>
                    <a:pt x="61" y="360"/>
                  </a:lnTo>
                  <a:lnTo>
                    <a:pt x="1" y="721"/>
                  </a:lnTo>
                  <a:lnTo>
                    <a:pt x="61" y="721"/>
                  </a:lnTo>
                  <a:lnTo>
                    <a:pt x="121" y="6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1402200" y="49036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2"/>
            <p:cNvSpPr/>
            <p:nvPr/>
          </p:nvSpPr>
          <p:spPr>
            <a:xfrm>
              <a:off x="1535775" y="4743050"/>
              <a:ext cx="12025" cy="13525"/>
            </a:xfrm>
            <a:custGeom>
              <a:avLst/>
              <a:gdLst/>
              <a:ahLst/>
              <a:cxnLst/>
              <a:rect l="l" t="t" r="r" b="b"/>
              <a:pathLst>
                <a:path w="481" h="541" extrusionOk="0">
                  <a:moveTo>
                    <a:pt x="480" y="0"/>
                  </a:moveTo>
                  <a:lnTo>
                    <a:pt x="420" y="120"/>
                  </a:lnTo>
                  <a:lnTo>
                    <a:pt x="420" y="120"/>
                  </a:lnTo>
                  <a:lnTo>
                    <a:pt x="480" y="60"/>
                  </a:lnTo>
                  <a:lnTo>
                    <a:pt x="480" y="0"/>
                  </a:lnTo>
                  <a:close/>
                  <a:moveTo>
                    <a:pt x="420" y="120"/>
                  </a:moveTo>
                  <a:lnTo>
                    <a:pt x="0" y="541"/>
                  </a:lnTo>
                  <a:lnTo>
                    <a:pt x="180" y="541"/>
                  </a:lnTo>
                  <a:lnTo>
                    <a:pt x="360" y="241"/>
                  </a:lnTo>
                  <a:lnTo>
                    <a:pt x="420" y="12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2"/>
            <p:cNvSpPr/>
            <p:nvPr/>
          </p:nvSpPr>
          <p:spPr>
            <a:xfrm>
              <a:off x="1421725" y="4740050"/>
              <a:ext cx="15025" cy="16525"/>
            </a:xfrm>
            <a:custGeom>
              <a:avLst/>
              <a:gdLst/>
              <a:ahLst/>
              <a:cxnLst/>
              <a:rect l="l" t="t" r="r" b="b"/>
              <a:pathLst>
                <a:path w="601" h="6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240" y="300"/>
                  </a:lnTo>
                  <a:lnTo>
                    <a:pt x="480" y="661"/>
                  </a:lnTo>
                  <a:lnTo>
                    <a:pt x="600" y="661"/>
                  </a:lnTo>
                  <a:lnTo>
                    <a:pt x="480" y="481"/>
                  </a:lnTo>
                  <a:lnTo>
                    <a:pt x="24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1516250" y="4732550"/>
              <a:ext cx="22550" cy="24025"/>
            </a:xfrm>
            <a:custGeom>
              <a:avLst/>
              <a:gdLst/>
              <a:ahLst/>
              <a:cxnLst/>
              <a:rect l="l" t="t" r="r" b="b"/>
              <a:pathLst>
                <a:path w="902" h="961" extrusionOk="0">
                  <a:moveTo>
                    <a:pt x="901" y="0"/>
                  </a:moveTo>
                  <a:lnTo>
                    <a:pt x="781" y="60"/>
                  </a:lnTo>
                  <a:lnTo>
                    <a:pt x="541" y="240"/>
                  </a:lnTo>
                  <a:lnTo>
                    <a:pt x="361" y="540"/>
                  </a:lnTo>
                  <a:lnTo>
                    <a:pt x="241" y="721"/>
                  </a:lnTo>
                  <a:lnTo>
                    <a:pt x="301" y="420"/>
                  </a:lnTo>
                  <a:lnTo>
                    <a:pt x="61" y="841"/>
                  </a:lnTo>
                  <a:lnTo>
                    <a:pt x="1" y="961"/>
                  </a:lnTo>
                  <a:lnTo>
                    <a:pt x="481" y="961"/>
                  </a:lnTo>
                  <a:lnTo>
                    <a:pt x="601" y="661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1546275" y="4738550"/>
              <a:ext cx="18025" cy="18025"/>
            </a:xfrm>
            <a:custGeom>
              <a:avLst/>
              <a:gdLst/>
              <a:ahLst/>
              <a:cxnLst/>
              <a:rect l="l" t="t" r="r" b="b"/>
              <a:pathLst>
                <a:path w="721" h="721" extrusionOk="0">
                  <a:moveTo>
                    <a:pt x="720" y="0"/>
                  </a:moveTo>
                  <a:lnTo>
                    <a:pt x="300" y="541"/>
                  </a:lnTo>
                  <a:lnTo>
                    <a:pt x="540" y="0"/>
                  </a:lnTo>
                  <a:lnTo>
                    <a:pt x="540" y="0"/>
                  </a:lnTo>
                  <a:lnTo>
                    <a:pt x="120" y="601"/>
                  </a:lnTo>
                  <a:lnTo>
                    <a:pt x="0" y="721"/>
                  </a:lnTo>
                  <a:lnTo>
                    <a:pt x="480" y="721"/>
                  </a:lnTo>
                  <a:lnTo>
                    <a:pt x="600" y="421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1417200" y="4905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1454725" y="4740050"/>
              <a:ext cx="9025" cy="16525"/>
            </a:xfrm>
            <a:custGeom>
              <a:avLst/>
              <a:gdLst/>
              <a:ahLst/>
              <a:cxnLst/>
              <a:rect l="l" t="t" r="r" b="b"/>
              <a:pathLst>
                <a:path w="361" h="661" extrusionOk="0">
                  <a:moveTo>
                    <a:pt x="1" y="0"/>
                  </a:moveTo>
                  <a:lnTo>
                    <a:pt x="61" y="120"/>
                  </a:lnTo>
                  <a:lnTo>
                    <a:pt x="121" y="661"/>
                  </a:lnTo>
                  <a:lnTo>
                    <a:pt x="361" y="661"/>
                  </a:lnTo>
                  <a:lnTo>
                    <a:pt x="301" y="4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1483250" y="48556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20" y="0"/>
                  </a:moveTo>
                  <a:lnTo>
                    <a:pt x="0" y="180"/>
                  </a:lnTo>
                  <a:lnTo>
                    <a:pt x="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1411200" y="4903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1408200" y="48946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1466725" y="47520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1" y="61"/>
                  </a:lnTo>
                  <a:lnTo>
                    <a:pt x="61" y="1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1472725" y="48466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0"/>
                  </a:moveTo>
                  <a:lnTo>
                    <a:pt x="1" y="120"/>
                  </a:lnTo>
                  <a:lnTo>
                    <a:pt x="61" y="18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1469725" y="4738550"/>
              <a:ext cx="10550" cy="18025"/>
            </a:xfrm>
            <a:custGeom>
              <a:avLst/>
              <a:gdLst/>
              <a:ahLst/>
              <a:cxnLst/>
              <a:rect l="l" t="t" r="r" b="b"/>
              <a:pathLst>
                <a:path w="422" h="721" extrusionOk="0">
                  <a:moveTo>
                    <a:pt x="1" y="0"/>
                  </a:moveTo>
                  <a:lnTo>
                    <a:pt x="121" y="541"/>
                  </a:lnTo>
                  <a:lnTo>
                    <a:pt x="121" y="721"/>
                  </a:lnTo>
                  <a:lnTo>
                    <a:pt x="421" y="721"/>
                  </a:lnTo>
                  <a:lnTo>
                    <a:pt x="361" y="661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/>
            <p:cNvSpPr/>
            <p:nvPr/>
          </p:nvSpPr>
          <p:spPr>
            <a:xfrm>
              <a:off x="1462225" y="4839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2"/>
            <p:cNvSpPr/>
            <p:nvPr/>
          </p:nvSpPr>
          <p:spPr>
            <a:xfrm>
              <a:off x="2178050" y="46380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2"/>
            <p:cNvSpPr/>
            <p:nvPr/>
          </p:nvSpPr>
          <p:spPr>
            <a:xfrm>
              <a:off x="1463725" y="49606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2"/>
            <p:cNvSpPr/>
            <p:nvPr/>
          </p:nvSpPr>
          <p:spPr>
            <a:xfrm>
              <a:off x="1438225" y="4960650"/>
              <a:ext cx="19525" cy="6025"/>
            </a:xfrm>
            <a:custGeom>
              <a:avLst/>
              <a:gdLst/>
              <a:ahLst/>
              <a:cxnLst/>
              <a:rect l="l" t="t" r="r" b="b"/>
              <a:pathLst>
                <a:path w="781" h="241" extrusionOk="0">
                  <a:moveTo>
                    <a:pt x="0" y="0"/>
                  </a:moveTo>
                  <a:lnTo>
                    <a:pt x="60" y="60"/>
                  </a:lnTo>
                  <a:lnTo>
                    <a:pt x="781" y="24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2"/>
            <p:cNvSpPr/>
            <p:nvPr/>
          </p:nvSpPr>
          <p:spPr>
            <a:xfrm>
              <a:off x="1646800" y="4729550"/>
              <a:ext cx="34550" cy="27025"/>
            </a:xfrm>
            <a:custGeom>
              <a:avLst/>
              <a:gdLst/>
              <a:ahLst/>
              <a:cxnLst/>
              <a:rect l="l" t="t" r="r" b="b"/>
              <a:pathLst>
                <a:path w="1382" h="1081" extrusionOk="0">
                  <a:moveTo>
                    <a:pt x="1" y="0"/>
                  </a:moveTo>
                  <a:lnTo>
                    <a:pt x="181" y="240"/>
                  </a:lnTo>
                  <a:lnTo>
                    <a:pt x="241" y="420"/>
                  </a:lnTo>
                  <a:lnTo>
                    <a:pt x="301" y="660"/>
                  </a:lnTo>
                  <a:lnTo>
                    <a:pt x="361" y="1081"/>
                  </a:lnTo>
                  <a:lnTo>
                    <a:pt x="1382" y="1081"/>
                  </a:lnTo>
                  <a:lnTo>
                    <a:pt x="1261" y="901"/>
                  </a:lnTo>
                  <a:lnTo>
                    <a:pt x="781" y="480"/>
                  </a:lnTo>
                  <a:lnTo>
                    <a:pt x="24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2"/>
            <p:cNvSpPr/>
            <p:nvPr/>
          </p:nvSpPr>
          <p:spPr>
            <a:xfrm>
              <a:off x="1408200" y="4960650"/>
              <a:ext cx="28550" cy="16525"/>
            </a:xfrm>
            <a:custGeom>
              <a:avLst/>
              <a:gdLst/>
              <a:ahLst/>
              <a:cxnLst/>
              <a:rect l="l" t="t" r="r" b="b"/>
              <a:pathLst>
                <a:path w="1142" h="661" extrusionOk="0">
                  <a:moveTo>
                    <a:pt x="1" y="0"/>
                  </a:moveTo>
                  <a:lnTo>
                    <a:pt x="541" y="300"/>
                  </a:lnTo>
                  <a:lnTo>
                    <a:pt x="1141" y="660"/>
                  </a:lnTo>
                  <a:lnTo>
                    <a:pt x="1141" y="660"/>
                  </a:lnTo>
                  <a:lnTo>
                    <a:pt x="1081" y="540"/>
                  </a:lnTo>
                  <a:lnTo>
                    <a:pt x="961" y="360"/>
                  </a:lnTo>
                  <a:lnTo>
                    <a:pt x="901" y="300"/>
                  </a:lnTo>
                  <a:lnTo>
                    <a:pt x="661" y="120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2"/>
            <p:cNvSpPr/>
            <p:nvPr/>
          </p:nvSpPr>
          <p:spPr>
            <a:xfrm>
              <a:off x="1424725" y="49606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12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2"/>
            <p:cNvSpPr/>
            <p:nvPr/>
          </p:nvSpPr>
          <p:spPr>
            <a:xfrm>
              <a:off x="1493750" y="48871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2"/>
            <p:cNvSpPr/>
            <p:nvPr/>
          </p:nvSpPr>
          <p:spPr>
            <a:xfrm>
              <a:off x="2158525" y="46110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" y="0"/>
                  </a:moveTo>
                  <a:lnTo>
                    <a:pt x="541" y="60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2"/>
            <p:cNvSpPr/>
            <p:nvPr/>
          </p:nvSpPr>
          <p:spPr>
            <a:xfrm>
              <a:off x="2154025" y="4624500"/>
              <a:ext cx="24050" cy="6025"/>
            </a:xfrm>
            <a:custGeom>
              <a:avLst/>
              <a:gdLst/>
              <a:ahLst/>
              <a:cxnLst/>
              <a:rect l="l" t="t" r="r" b="b"/>
              <a:pathLst>
                <a:path w="962" h="241" extrusionOk="0">
                  <a:moveTo>
                    <a:pt x="1" y="0"/>
                  </a:moveTo>
                  <a:lnTo>
                    <a:pt x="421" y="120"/>
                  </a:lnTo>
                  <a:lnTo>
                    <a:pt x="841" y="240"/>
                  </a:lnTo>
                  <a:lnTo>
                    <a:pt x="961" y="24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2"/>
            <p:cNvSpPr/>
            <p:nvPr/>
          </p:nvSpPr>
          <p:spPr>
            <a:xfrm>
              <a:off x="1513250" y="49606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2"/>
            <p:cNvSpPr/>
            <p:nvPr/>
          </p:nvSpPr>
          <p:spPr>
            <a:xfrm>
              <a:off x="1603300" y="4729550"/>
              <a:ext cx="10525" cy="27025"/>
            </a:xfrm>
            <a:custGeom>
              <a:avLst/>
              <a:gdLst/>
              <a:ahLst/>
              <a:cxnLst/>
              <a:rect l="l" t="t" r="r" b="b"/>
              <a:pathLst>
                <a:path w="421" h="1081" extrusionOk="0">
                  <a:moveTo>
                    <a:pt x="360" y="0"/>
                  </a:moveTo>
                  <a:lnTo>
                    <a:pt x="300" y="180"/>
                  </a:lnTo>
                  <a:lnTo>
                    <a:pt x="240" y="600"/>
                  </a:lnTo>
                  <a:lnTo>
                    <a:pt x="60" y="1021"/>
                  </a:lnTo>
                  <a:lnTo>
                    <a:pt x="0" y="1081"/>
                  </a:lnTo>
                  <a:lnTo>
                    <a:pt x="360" y="1081"/>
                  </a:lnTo>
                  <a:lnTo>
                    <a:pt x="420" y="720"/>
                  </a:lnTo>
                  <a:lnTo>
                    <a:pt x="420" y="420"/>
                  </a:lnTo>
                  <a:lnTo>
                    <a:pt x="360" y="240"/>
                  </a:lnTo>
                  <a:lnTo>
                    <a:pt x="360" y="12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2"/>
            <p:cNvSpPr/>
            <p:nvPr/>
          </p:nvSpPr>
          <p:spPr>
            <a:xfrm>
              <a:off x="1594300" y="4729550"/>
              <a:ext cx="7525" cy="27025"/>
            </a:xfrm>
            <a:custGeom>
              <a:avLst/>
              <a:gdLst/>
              <a:ahLst/>
              <a:cxnLst/>
              <a:rect l="l" t="t" r="r" b="b"/>
              <a:pathLst>
                <a:path w="301" h="1081" extrusionOk="0">
                  <a:moveTo>
                    <a:pt x="300" y="0"/>
                  </a:moveTo>
                  <a:lnTo>
                    <a:pt x="180" y="660"/>
                  </a:lnTo>
                  <a:lnTo>
                    <a:pt x="0" y="1081"/>
                  </a:lnTo>
                  <a:lnTo>
                    <a:pt x="180" y="1081"/>
                  </a:lnTo>
                  <a:lnTo>
                    <a:pt x="240" y="961"/>
                  </a:lnTo>
                  <a:lnTo>
                    <a:pt x="300" y="42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2"/>
            <p:cNvSpPr/>
            <p:nvPr/>
          </p:nvSpPr>
          <p:spPr>
            <a:xfrm>
              <a:off x="1562775" y="4728050"/>
              <a:ext cx="15025" cy="28525"/>
            </a:xfrm>
            <a:custGeom>
              <a:avLst/>
              <a:gdLst/>
              <a:ahLst/>
              <a:cxnLst/>
              <a:rect l="l" t="t" r="r" b="b"/>
              <a:pathLst>
                <a:path w="601" h="1141" extrusionOk="0">
                  <a:moveTo>
                    <a:pt x="601" y="0"/>
                  </a:moveTo>
                  <a:lnTo>
                    <a:pt x="541" y="240"/>
                  </a:lnTo>
                  <a:lnTo>
                    <a:pt x="121" y="901"/>
                  </a:lnTo>
                  <a:lnTo>
                    <a:pt x="0" y="1141"/>
                  </a:lnTo>
                  <a:lnTo>
                    <a:pt x="361" y="1141"/>
                  </a:lnTo>
                  <a:lnTo>
                    <a:pt x="541" y="66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2"/>
            <p:cNvSpPr/>
            <p:nvPr/>
          </p:nvSpPr>
          <p:spPr>
            <a:xfrm>
              <a:off x="1618300" y="4732550"/>
              <a:ext cx="6025" cy="24025"/>
            </a:xfrm>
            <a:custGeom>
              <a:avLst/>
              <a:gdLst/>
              <a:ahLst/>
              <a:cxnLst/>
              <a:rect l="l" t="t" r="r" b="b"/>
              <a:pathLst>
                <a:path w="241" h="961" extrusionOk="0">
                  <a:moveTo>
                    <a:pt x="181" y="0"/>
                  </a:moveTo>
                  <a:lnTo>
                    <a:pt x="181" y="120"/>
                  </a:lnTo>
                  <a:lnTo>
                    <a:pt x="181" y="300"/>
                  </a:lnTo>
                  <a:lnTo>
                    <a:pt x="120" y="661"/>
                  </a:lnTo>
                  <a:lnTo>
                    <a:pt x="0" y="961"/>
                  </a:lnTo>
                  <a:lnTo>
                    <a:pt x="241" y="961"/>
                  </a:lnTo>
                  <a:lnTo>
                    <a:pt x="241" y="54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2"/>
            <p:cNvSpPr/>
            <p:nvPr/>
          </p:nvSpPr>
          <p:spPr>
            <a:xfrm>
              <a:off x="1516250" y="4960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2"/>
            <p:cNvSpPr/>
            <p:nvPr/>
          </p:nvSpPr>
          <p:spPr>
            <a:xfrm>
              <a:off x="1400700" y="4960650"/>
              <a:ext cx="24050" cy="25525"/>
            </a:xfrm>
            <a:custGeom>
              <a:avLst/>
              <a:gdLst/>
              <a:ahLst/>
              <a:cxnLst/>
              <a:rect l="l" t="t" r="r" b="b"/>
              <a:pathLst>
                <a:path w="962" h="10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240"/>
                  </a:lnTo>
                  <a:lnTo>
                    <a:pt x="121" y="360"/>
                  </a:lnTo>
                  <a:lnTo>
                    <a:pt x="721" y="901"/>
                  </a:lnTo>
                  <a:lnTo>
                    <a:pt x="961" y="1021"/>
                  </a:lnTo>
                  <a:lnTo>
                    <a:pt x="961" y="1021"/>
                  </a:lnTo>
                  <a:lnTo>
                    <a:pt x="541" y="420"/>
                  </a:lnTo>
                  <a:lnTo>
                    <a:pt x="421" y="240"/>
                  </a:lnTo>
                  <a:lnTo>
                    <a:pt x="361" y="24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2"/>
            <p:cNvSpPr/>
            <p:nvPr/>
          </p:nvSpPr>
          <p:spPr>
            <a:xfrm>
              <a:off x="1642300" y="4744550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61" y="0"/>
                  </a:moveTo>
                  <a:lnTo>
                    <a:pt x="61" y="120"/>
                  </a:lnTo>
                  <a:lnTo>
                    <a:pt x="1" y="481"/>
                  </a:lnTo>
                  <a:lnTo>
                    <a:pt x="241" y="481"/>
                  </a:lnTo>
                  <a:lnTo>
                    <a:pt x="121" y="18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2"/>
            <p:cNvSpPr/>
            <p:nvPr/>
          </p:nvSpPr>
          <p:spPr>
            <a:xfrm>
              <a:off x="1627300" y="47325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181" y="0"/>
                  </a:moveTo>
                  <a:lnTo>
                    <a:pt x="121" y="600"/>
                  </a:lnTo>
                  <a:lnTo>
                    <a:pt x="1" y="961"/>
                  </a:lnTo>
                  <a:lnTo>
                    <a:pt x="481" y="961"/>
                  </a:lnTo>
                  <a:lnTo>
                    <a:pt x="421" y="600"/>
                  </a:lnTo>
                  <a:lnTo>
                    <a:pt x="241" y="12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2"/>
            <p:cNvSpPr/>
            <p:nvPr/>
          </p:nvSpPr>
          <p:spPr>
            <a:xfrm>
              <a:off x="2533700" y="4403900"/>
              <a:ext cx="24025" cy="55550"/>
            </a:xfrm>
            <a:custGeom>
              <a:avLst/>
              <a:gdLst/>
              <a:ahLst/>
              <a:cxnLst/>
              <a:rect l="l" t="t" r="r" b="b"/>
              <a:pathLst>
                <a:path w="961" h="2222" extrusionOk="0">
                  <a:moveTo>
                    <a:pt x="0" y="1"/>
                  </a:moveTo>
                  <a:lnTo>
                    <a:pt x="60" y="421"/>
                  </a:lnTo>
                  <a:lnTo>
                    <a:pt x="240" y="1021"/>
                  </a:lnTo>
                  <a:lnTo>
                    <a:pt x="360" y="1741"/>
                  </a:lnTo>
                  <a:lnTo>
                    <a:pt x="360" y="1801"/>
                  </a:lnTo>
                  <a:lnTo>
                    <a:pt x="360" y="2041"/>
                  </a:lnTo>
                  <a:lnTo>
                    <a:pt x="660" y="2222"/>
                  </a:lnTo>
                  <a:lnTo>
                    <a:pt x="961" y="2222"/>
                  </a:lnTo>
                  <a:lnTo>
                    <a:pt x="780" y="1621"/>
                  </a:lnTo>
                  <a:lnTo>
                    <a:pt x="480" y="1021"/>
                  </a:lnTo>
                  <a:lnTo>
                    <a:pt x="24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2"/>
            <p:cNvSpPr/>
            <p:nvPr/>
          </p:nvSpPr>
          <p:spPr>
            <a:xfrm>
              <a:off x="2136025" y="4726550"/>
              <a:ext cx="30025" cy="12025"/>
            </a:xfrm>
            <a:custGeom>
              <a:avLst/>
              <a:gdLst/>
              <a:ahLst/>
              <a:cxnLst/>
              <a:rect l="l" t="t" r="r" b="b"/>
              <a:pathLst>
                <a:path w="1201" h="481" extrusionOk="0">
                  <a:moveTo>
                    <a:pt x="901" y="0"/>
                  </a:moveTo>
                  <a:lnTo>
                    <a:pt x="781" y="60"/>
                  </a:lnTo>
                  <a:lnTo>
                    <a:pt x="97" y="459"/>
                  </a:lnTo>
                  <a:lnTo>
                    <a:pt x="97" y="459"/>
                  </a:lnTo>
                  <a:lnTo>
                    <a:pt x="541" y="360"/>
                  </a:lnTo>
                  <a:lnTo>
                    <a:pt x="1201" y="60"/>
                  </a:lnTo>
                  <a:lnTo>
                    <a:pt x="1201" y="0"/>
                  </a:lnTo>
                  <a:close/>
                  <a:moveTo>
                    <a:pt x="97" y="459"/>
                  </a:moveTo>
                  <a:lnTo>
                    <a:pt x="0" y="480"/>
                  </a:lnTo>
                  <a:lnTo>
                    <a:pt x="60" y="480"/>
                  </a:lnTo>
                  <a:lnTo>
                    <a:pt x="97" y="459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2"/>
            <p:cNvSpPr/>
            <p:nvPr/>
          </p:nvSpPr>
          <p:spPr>
            <a:xfrm>
              <a:off x="1153100" y="4920125"/>
              <a:ext cx="12025" cy="4525"/>
            </a:xfrm>
            <a:custGeom>
              <a:avLst/>
              <a:gdLst/>
              <a:ahLst/>
              <a:cxnLst/>
              <a:rect l="l" t="t" r="r" b="b"/>
              <a:pathLst>
                <a:path w="481" h="181" extrusionOk="0">
                  <a:moveTo>
                    <a:pt x="0" y="0"/>
                  </a:moveTo>
                  <a:lnTo>
                    <a:pt x="181" y="60"/>
                  </a:lnTo>
                  <a:lnTo>
                    <a:pt x="421" y="181"/>
                  </a:lnTo>
                  <a:lnTo>
                    <a:pt x="481" y="18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2"/>
            <p:cNvSpPr/>
            <p:nvPr/>
          </p:nvSpPr>
          <p:spPr>
            <a:xfrm>
              <a:off x="2302600" y="4525450"/>
              <a:ext cx="4525" cy="9025"/>
            </a:xfrm>
            <a:custGeom>
              <a:avLst/>
              <a:gdLst/>
              <a:ahLst/>
              <a:cxnLst/>
              <a:rect l="l" t="t" r="r" b="b"/>
              <a:pathLst>
                <a:path w="181" h="361" extrusionOk="0">
                  <a:moveTo>
                    <a:pt x="180" y="1"/>
                  </a:moveTo>
                  <a:lnTo>
                    <a:pt x="0" y="301"/>
                  </a:lnTo>
                  <a:lnTo>
                    <a:pt x="60" y="3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2"/>
            <p:cNvSpPr/>
            <p:nvPr/>
          </p:nvSpPr>
          <p:spPr>
            <a:xfrm>
              <a:off x="2389625" y="44264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12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2314600" y="4532950"/>
              <a:ext cx="7525" cy="16550"/>
            </a:xfrm>
            <a:custGeom>
              <a:avLst/>
              <a:gdLst/>
              <a:ahLst/>
              <a:cxnLst/>
              <a:rect l="l" t="t" r="r" b="b"/>
              <a:pathLst>
                <a:path w="301" h="662" extrusionOk="0">
                  <a:moveTo>
                    <a:pt x="300" y="1"/>
                  </a:moveTo>
                  <a:lnTo>
                    <a:pt x="0" y="481"/>
                  </a:lnTo>
                  <a:lnTo>
                    <a:pt x="180" y="661"/>
                  </a:lnTo>
                  <a:lnTo>
                    <a:pt x="240" y="42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2226050" y="4698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1"/>
                  </a:moveTo>
                  <a:lnTo>
                    <a:pt x="1" y="241"/>
                  </a:lnTo>
                  <a:lnTo>
                    <a:pt x="121" y="24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2515675" y="4415900"/>
              <a:ext cx="13550" cy="30050"/>
            </a:xfrm>
            <a:custGeom>
              <a:avLst/>
              <a:gdLst/>
              <a:ahLst/>
              <a:cxnLst/>
              <a:rect l="l" t="t" r="r" b="b"/>
              <a:pathLst>
                <a:path w="542" h="1202" extrusionOk="0">
                  <a:moveTo>
                    <a:pt x="1" y="1"/>
                  </a:moveTo>
                  <a:lnTo>
                    <a:pt x="181" y="781"/>
                  </a:lnTo>
                  <a:lnTo>
                    <a:pt x="181" y="961"/>
                  </a:lnTo>
                  <a:lnTo>
                    <a:pt x="421" y="961"/>
                  </a:lnTo>
                  <a:lnTo>
                    <a:pt x="181" y="1021"/>
                  </a:lnTo>
                  <a:lnTo>
                    <a:pt x="241" y="1141"/>
                  </a:lnTo>
                  <a:lnTo>
                    <a:pt x="541" y="12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2467650" y="4417400"/>
              <a:ext cx="12050" cy="16550"/>
            </a:xfrm>
            <a:custGeom>
              <a:avLst/>
              <a:gdLst/>
              <a:ahLst/>
              <a:cxnLst/>
              <a:rect l="l" t="t" r="r" b="b"/>
              <a:pathLst>
                <a:path w="482" h="662" extrusionOk="0">
                  <a:moveTo>
                    <a:pt x="1" y="1"/>
                  </a:moveTo>
                  <a:lnTo>
                    <a:pt x="61" y="361"/>
                  </a:lnTo>
                  <a:lnTo>
                    <a:pt x="61" y="421"/>
                  </a:lnTo>
                  <a:lnTo>
                    <a:pt x="121" y="421"/>
                  </a:lnTo>
                  <a:lnTo>
                    <a:pt x="241" y="481"/>
                  </a:lnTo>
                  <a:lnTo>
                    <a:pt x="61" y="481"/>
                  </a:lnTo>
                  <a:lnTo>
                    <a:pt x="121" y="661"/>
                  </a:lnTo>
                  <a:lnTo>
                    <a:pt x="481" y="60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2436150" y="442190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0" y="1"/>
                  </a:moveTo>
                  <a:lnTo>
                    <a:pt x="60" y="181"/>
                  </a:lnTo>
                  <a:lnTo>
                    <a:pt x="121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2343100" y="4523950"/>
              <a:ext cx="37550" cy="66050"/>
            </a:xfrm>
            <a:custGeom>
              <a:avLst/>
              <a:gdLst/>
              <a:ahLst/>
              <a:cxnLst/>
              <a:rect l="l" t="t" r="r" b="b"/>
              <a:pathLst>
                <a:path w="1502" h="2642" extrusionOk="0">
                  <a:moveTo>
                    <a:pt x="1501" y="1"/>
                  </a:moveTo>
                  <a:lnTo>
                    <a:pt x="1201" y="661"/>
                  </a:lnTo>
                  <a:lnTo>
                    <a:pt x="901" y="1141"/>
                  </a:lnTo>
                  <a:lnTo>
                    <a:pt x="601" y="1501"/>
                  </a:lnTo>
                  <a:lnTo>
                    <a:pt x="361" y="1741"/>
                  </a:lnTo>
                  <a:lnTo>
                    <a:pt x="361" y="1741"/>
                  </a:lnTo>
                  <a:lnTo>
                    <a:pt x="481" y="1441"/>
                  </a:lnTo>
                  <a:lnTo>
                    <a:pt x="661" y="1141"/>
                  </a:lnTo>
                  <a:lnTo>
                    <a:pt x="721" y="781"/>
                  </a:lnTo>
                  <a:lnTo>
                    <a:pt x="661" y="961"/>
                  </a:lnTo>
                  <a:lnTo>
                    <a:pt x="361" y="1501"/>
                  </a:lnTo>
                  <a:lnTo>
                    <a:pt x="121" y="1921"/>
                  </a:lnTo>
                  <a:lnTo>
                    <a:pt x="1" y="2042"/>
                  </a:lnTo>
                  <a:lnTo>
                    <a:pt x="481" y="2642"/>
                  </a:lnTo>
                  <a:lnTo>
                    <a:pt x="541" y="2582"/>
                  </a:lnTo>
                  <a:lnTo>
                    <a:pt x="781" y="2042"/>
                  </a:lnTo>
                  <a:lnTo>
                    <a:pt x="1081" y="1441"/>
                  </a:lnTo>
                  <a:lnTo>
                    <a:pt x="1321" y="661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2182550" y="47265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60"/>
                  </a:moveTo>
                  <a:lnTo>
                    <a:pt x="0" y="6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2331100" y="4487950"/>
              <a:ext cx="21050" cy="85550"/>
            </a:xfrm>
            <a:custGeom>
              <a:avLst/>
              <a:gdLst/>
              <a:ahLst/>
              <a:cxnLst/>
              <a:rect l="l" t="t" r="r" b="b"/>
              <a:pathLst>
                <a:path w="842" h="3422" extrusionOk="0">
                  <a:moveTo>
                    <a:pt x="661" y="0"/>
                  </a:moveTo>
                  <a:lnTo>
                    <a:pt x="661" y="60"/>
                  </a:lnTo>
                  <a:lnTo>
                    <a:pt x="661" y="720"/>
                  </a:lnTo>
                  <a:lnTo>
                    <a:pt x="661" y="1080"/>
                  </a:lnTo>
                  <a:lnTo>
                    <a:pt x="541" y="1501"/>
                  </a:lnTo>
                  <a:lnTo>
                    <a:pt x="481" y="1861"/>
                  </a:lnTo>
                  <a:lnTo>
                    <a:pt x="241" y="2401"/>
                  </a:lnTo>
                  <a:lnTo>
                    <a:pt x="1" y="2941"/>
                  </a:lnTo>
                  <a:lnTo>
                    <a:pt x="421" y="3421"/>
                  </a:lnTo>
                  <a:lnTo>
                    <a:pt x="481" y="3301"/>
                  </a:lnTo>
                  <a:lnTo>
                    <a:pt x="601" y="2881"/>
                  </a:lnTo>
                  <a:lnTo>
                    <a:pt x="721" y="2281"/>
                  </a:lnTo>
                  <a:lnTo>
                    <a:pt x="781" y="1741"/>
                  </a:lnTo>
                  <a:lnTo>
                    <a:pt x="781" y="1201"/>
                  </a:lnTo>
                  <a:lnTo>
                    <a:pt x="781" y="5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2170525" y="4726550"/>
              <a:ext cx="36050" cy="25525"/>
            </a:xfrm>
            <a:custGeom>
              <a:avLst/>
              <a:gdLst/>
              <a:ahLst/>
              <a:cxnLst/>
              <a:rect l="l" t="t" r="r" b="b"/>
              <a:pathLst>
                <a:path w="1442" h="1021" extrusionOk="0">
                  <a:moveTo>
                    <a:pt x="721" y="0"/>
                  </a:moveTo>
                  <a:lnTo>
                    <a:pt x="661" y="60"/>
                  </a:lnTo>
                  <a:lnTo>
                    <a:pt x="301" y="360"/>
                  </a:lnTo>
                  <a:lnTo>
                    <a:pt x="301" y="420"/>
                  </a:lnTo>
                  <a:lnTo>
                    <a:pt x="121" y="840"/>
                  </a:lnTo>
                  <a:lnTo>
                    <a:pt x="1" y="1021"/>
                  </a:lnTo>
                  <a:lnTo>
                    <a:pt x="961" y="360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1384200" y="48571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2184050" y="4737050"/>
              <a:ext cx="19525" cy="19525"/>
            </a:xfrm>
            <a:custGeom>
              <a:avLst/>
              <a:gdLst/>
              <a:ahLst/>
              <a:cxnLst/>
              <a:rect l="l" t="t" r="r" b="b"/>
              <a:pathLst>
                <a:path w="781" h="781" extrusionOk="0">
                  <a:moveTo>
                    <a:pt x="780" y="0"/>
                  </a:moveTo>
                  <a:lnTo>
                    <a:pt x="600" y="180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480" y="42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2565200" y="4433925"/>
              <a:ext cx="9025" cy="30025"/>
            </a:xfrm>
            <a:custGeom>
              <a:avLst/>
              <a:gdLst/>
              <a:ahLst/>
              <a:cxnLst/>
              <a:rect l="l" t="t" r="r" b="b"/>
              <a:pathLst>
                <a:path w="361" h="1201" extrusionOk="0">
                  <a:moveTo>
                    <a:pt x="1" y="0"/>
                  </a:moveTo>
                  <a:lnTo>
                    <a:pt x="1" y="480"/>
                  </a:lnTo>
                  <a:lnTo>
                    <a:pt x="1" y="900"/>
                  </a:lnTo>
                  <a:lnTo>
                    <a:pt x="1" y="1081"/>
                  </a:lnTo>
                  <a:lnTo>
                    <a:pt x="301" y="1141"/>
                  </a:lnTo>
                  <a:lnTo>
                    <a:pt x="181" y="1141"/>
                  </a:lnTo>
                  <a:lnTo>
                    <a:pt x="361" y="1201"/>
                  </a:lnTo>
                  <a:lnTo>
                    <a:pt x="361" y="12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2"/>
            <p:cNvSpPr/>
            <p:nvPr/>
          </p:nvSpPr>
          <p:spPr>
            <a:xfrm>
              <a:off x="2563700" y="4654500"/>
              <a:ext cx="79550" cy="49550"/>
            </a:xfrm>
            <a:custGeom>
              <a:avLst/>
              <a:gdLst/>
              <a:ahLst/>
              <a:cxnLst/>
              <a:rect l="l" t="t" r="r" b="b"/>
              <a:pathLst>
                <a:path w="3182" h="1982" extrusionOk="0">
                  <a:moveTo>
                    <a:pt x="3182" y="1"/>
                  </a:moveTo>
                  <a:lnTo>
                    <a:pt x="2882" y="301"/>
                  </a:lnTo>
                  <a:lnTo>
                    <a:pt x="2162" y="841"/>
                  </a:lnTo>
                  <a:lnTo>
                    <a:pt x="1561" y="1261"/>
                  </a:lnTo>
                  <a:lnTo>
                    <a:pt x="841" y="1622"/>
                  </a:lnTo>
                  <a:lnTo>
                    <a:pt x="421" y="1802"/>
                  </a:lnTo>
                  <a:lnTo>
                    <a:pt x="1" y="1982"/>
                  </a:lnTo>
                  <a:lnTo>
                    <a:pt x="1921" y="1982"/>
                  </a:lnTo>
                  <a:lnTo>
                    <a:pt x="2282" y="1502"/>
                  </a:lnTo>
                  <a:lnTo>
                    <a:pt x="2582" y="1021"/>
                  </a:lnTo>
                  <a:lnTo>
                    <a:pt x="3002" y="301"/>
                  </a:lnTo>
                  <a:lnTo>
                    <a:pt x="3182" y="6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2"/>
            <p:cNvSpPr/>
            <p:nvPr/>
          </p:nvSpPr>
          <p:spPr>
            <a:xfrm>
              <a:off x="2629725" y="4693525"/>
              <a:ext cx="10525" cy="10525"/>
            </a:xfrm>
            <a:custGeom>
              <a:avLst/>
              <a:gdLst/>
              <a:ahLst/>
              <a:cxnLst/>
              <a:rect l="l" t="t" r="r" b="b"/>
              <a:pathLst>
                <a:path w="421" h="421" extrusionOk="0">
                  <a:moveTo>
                    <a:pt x="421" y="1"/>
                  </a:moveTo>
                  <a:lnTo>
                    <a:pt x="1" y="421"/>
                  </a:lnTo>
                  <a:lnTo>
                    <a:pt x="121" y="4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2"/>
            <p:cNvSpPr/>
            <p:nvPr/>
          </p:nvSpPr>
          <p:spPr>
            <a:xfrm>
              <a:off x="2197550" y="4645500"/>
              <a:ext cx="10525" cy="54050"/>
            </a:xfrm>
            <a:custGeom>
              <a:avLst/>
              <a:gdLst/>
              <a:ahLst/>
              <a:cxnLst/>
              <a:rect l="l" t="t" r="r" b="b"/>
              <a:pathLst>
                <a:path w="421" h="2162" extrusionOk="0">
                  <a:moveTo>
                    <a:pt x="180" y="1"/>
                  </a:moveTo>
                  <a:lnTo>
                    <a:pt x="120" y="301"/>
                  </a:lnTo>
                  <a:lnTo>
                    <a:pt x="60" y="721"/>
                  </a:lnTo>
                  <a:lnTo>
                    <a:pt x="0" y="1141"/>
                  </a:lnTo>
                  <a:lnTo>
                    <a:pt x="60" y="1561"/>
                  </a:lnTo>
                  <a:lnTo>
                    <a:pt x="180" y="1862"/>
                  </a:lnTo>
                  <a:lnTo>
                    <a:pt x="300" y="2102"/>
                  </a:lnTo>
                  <a:lnTo>
                    <a:pt x="300" y="2162"/>
                  </a:lnTo>
                  <a:lnTo>
                    <a:pt x="421" y="2162"/>
                  </a:lnTo>
                  <a:lnTo>
                    <a:pt x="300" y="1621"/>
                  </a:lnTo>
                  <a:lnTo>
                    <a:pt x="240" y="1201"/>
                  </a:lnTo>
                  <a:lnTo>
                    <a:pt x="240" y="841"/>
                  </a:lnTo>
                  <a:lnTo>
                    <a:pt x="300" y="481"/>
                  </a:lnTo>
                  <a:lnTo>
                    <a:pt x="240" y="12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2"/>
            <p:cNvSpPr/>
            <p:nvPr/>
          </p:nvSpPr>
          <p:spPr>
            <a:xfrm>
              <a:off x="2382125" y="4300350"/>
              <a:ext cx="6025" cy="4525"/>
            </a:xfrm>
            <a:custGeom>
              <a:avLst/>
              <a:gdLst/>
              <a:ahLst/>
              <a:cxnLst/>
              <a:rect l="l" t="t" r="r" b="b"/>
              <a:pathLst>
                <a:path w="241" h="181" extrusionOk="0">
                  <a:moveTo>
                    <a:pt x="241" y="1"/>
                  </a:moveTo>
                  <a:lnTo>
                    <a:pt x="1" y="61"/>
                  </a:lnTo>
                  <a:lnTo>
                    <a:pt x="1" y="181"/>
                  </a:lnTo>
                  <a:lnTo>
                    <a:pt x="61" y="12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2"/>
            <p:cNvSpPr/>
            <p:nvPr/>
          </p:nvSpPr>
          <p:spPr>
            <a:xfrm>
              <a:off x="2287575" y="47790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2"/>
            <p:cNvSpPr/>
            <p:nvPr/>
          </p:nvSpPr>
          <p:spPr>
            <a:xfrm>
              <a:off x="2295100" y="4779075"/>
              <a:ext cx="4525" cy="13525"/>
            </a:xfrm>
            <a:custGeom>
              <a:avLst/>
              <a:gdLst/>
              <a:ahLst/>
              <a:cxnLst/>
              <a:rect l="l" t="t" r="r" b="b"/>
              <a:pathLst>
                <a:path w="181" h="541" extrusionOk="0">
                  <a:moveTo>
                    <a:pt x="0" y="0"/>
                  </a:moveTo>
                  <a:lnTo>
                    <a:pt x="60" y="360"/>
                  </a:lnTo>
                  <a:lnTo>
                    <a:pt x="120" y="540"/>
                  </a:lnTo>
                  <a:lnTo>
                    <a:pt x="180" y="240"/>
                  </a:lnTo>
                  <a:lnTo>
                    <a:pt x="18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2"/>
            <p:cNvSpPr/>
            <p:nvPr/>
          </p:nvSpPr>
          <p:spPr>
            <a:xfrm>
              <a:off x="2400125" y="42958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2"/>
            <p:cNvSpPr/>
            <p:nvPr/>
          </p:nvSpPr>
          <p:spPr>
            <a:xfrm>
              <a:off x="2583200" y="4423400"/>
              <a:ext cx="18050" cy="48050"/>
            </a:xfrm>
            <a:custGeom>
              <a:avLst/>
              <a:gdLst/>
              <a:ahLst/>
              <a:cxnLst/>
              <a:rect l="l" t="t" r="r" b="b"/>
              <a:pathLst>
                <a:path w="722" h="1922" extrusionOk="0">
                  <a:moveTo>
                    <a:pt x="1" y="1"/>
                  </a:moveTo>
                  <a:lnTo>
                    <a:pt x="121" y="841"/>
                  </a:lnTo>
                  <a:lnTo>
                    <a:pt x="241" y="1742"/>
                  </a:lnTo>
                  <a:lnTo>
                    <a:pt x="661" y="1922"/>
                  </a:lnTo>
                  <a:lnTo>
                    <a:pt x="721" y="1922"/>
                  </a:lnTo>
                  <a:lnTo>
                    <a:pt x="601" y="1442"/>
                  </a:lnTo>
                  <a:lnTo>
                    <a:pt x="421" y="961"/>
                  </a:lnTo>
                  <a:lnTo>
                    <a:pt x="241" y="4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2"/>
            <p:cNvSpPr/>
            <p:nvPr/>
          </p:nvSpPr>
          <p:spPr>
            <a:xfrm>
              <a:off x="2494675" y="4138300"/>
              <a:ext cx="25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2"/>
            <p:cNvSpPr/>
            <p:nvPr/>
          </p:nvSpPr>
          <p:spPr>
            <a:xfrm>
              <a:off x="2247075" y="43483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"/>
                  </a:moveTo>
                  <a:lnTo>
                    <a:pt x="0" y="18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2"/>
            <p:cNvSpPr/>
            <p:nvPr/>
          </p:nvSpPr>
          <p:spPr>
            <a:xfrm>
              <a:off x="2592225" y="4474425"/>
              <a:ext cx="9025" cy="3025"/>
            </a:xfrm>
            <a:custGeom>
              <a:avLst/>
              <a:gdLst/>
              <a:ahLst/>
              <a:cxnLst/>
              <a:rect l="l" t="t" r="r" b="b"/>
              <a:pathLst>
                <a:path w="361" h="121" extrusionOk="0">
                  <a:moveTo>
                    <a:pt x="0" y="1"/>
                  </a:moveTo>
                  <a:lnTo>
                    <a:pt x="300" y="61"/>
                  </a:lnTo>
                  <a:lnTo>
                    <a:pt x="360" y="121"/>
                  </a:lnTo>
                  <a:lnTo>
                    <a:pt x="360" y="6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2406125" y="4424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2299600" y="44294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1382700" y="4860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2"/>
            <p:cNvSpPr/>
            <p:nvPr/>
          </p:nvSpPr>
          <p:spPr>
            <a:xfrm>
              <a:off x="2598225" y="4414400"/>
              <a:ext cx="45025" cy="81075"/>
            </a:xfrm>
            <a:custGeom>
              <a:avLst/>
              <a:gdLst/>
              <a:ahLst/>
              <a:cxnLst/>
              <a:rect l="l" t="t" r="r" b="b"/>
              <a:pathLst>
                <a:path w="1801" h="3243" extrusionOk="0">
                  <a:moveTo>
                    <a:pt x="0" y="1"/>
                  </a:moveTo>
                  <a:lnTo>
                    <a:pt x="180" y="601"/>
                  </a:lnTo>
                  <a:lnTo>
                    <a:pt x="240" y="1201"/>
                  </a:lnTo>
                  <a:lnTo>
                    <a:pt x="300" y="1862"/>
                  </a:lnTo>
                  <a:lnTo>
                    <a:pt x="300" y="2402"/>
                  </a:lnTo>
                  <a:lnTo>
                    <a:pt x="300" y="2462"/>
                  </a:lnTo>
                  <a:lnTo>
                    <a:pt x="300" y="2522"/>
                  </a:lnTo>
                  <a:lnTo>
                    <a:pt x="841" y="2702"/>
                  </a:lnTo>
                  <a:lnTo>
                    <a:pt x="1201" y="2822"/>
                  </a:lnTo>
                  <a:lnTo>
                    <a:pt x="841" y="2882"/>
                  </a:lnTo>
                  <a:lnTo>
                    <a:pt x="661" y="2882"/>
                  </a:lnTo>
                  <a:lnTo>
                    <a:pt x="1801" y="3242"/>
                  </a:lnTo>
                  <a:lnTo>
                    <a:pt x="1801" y="3242"/>
                  </a:lnTo>
                  <a:lnTo>
                    <a:pt x="1741" y="3062"/>
                  </a:lnTo>
                  <a:lnTo>
                    <a:pt x="1501" y="2342"/>
                  </a:lnTo>
                  <a:lnTo>
                    <a:pt x="1081" y="1561"/>
                  </a:lnTo>
                  <a:lnTo>
                    <a:pt x="600" y="78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2"/>
            <p:cNvSpPr/>
            <p:nvPr/>
          </p:nvSpPr>
          <p:spPr>
            <a:xfrm>
              <a:off x="2370125" y="44189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2322100" y="4394900"/>
              <a:ext cx="6025" cy="24025"/>
            </a:xfrm>
            <a:custGeom>
              <a:avLst/>
              <a:gdLst/>
              <a:ahLst/>
              <a:cxnLst/>
              <a:rect l="l" t="t" r="r" b="b"/>
              <a:pathLst>
                <a:path w="241" h="961" extrusionOk="0">
                  <a:moveTo>
                    <a:pt x="121" y="0"/>
                  </a:moveTo>
                  <a:lnTo>
                    <a:pt x="121" y="361"/>
                  </a:lnTo>
                  <a:lnTo>
                    <a:pt x="61" y="781"/>
                  </a:lnTo>
                  <a:lnTo>
                    <a:pt x="0" y="961"/>
                  </a:lnTo>
                  <a:lnTo>
                    <a:pt x="61" y="901"/>
                  </a:lnTo>
                  <a:lnTo>
                    <a:pt x="61" y="841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2344600" y="4423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1190625" y="4908125"/>
              <a:ext cx="54050" cy="16525"/>
            </a:xfrm>
            <a:custGeom>
              <a:avLst/>
              <a:gdLst/>
              <a:ahLst/>
              <a:cxnLst/>
              <a:rect l="l" t="t" r="r" b="b"/>
              <a:pathLst>
                <a:path w="2162" h="661" extrusionOk="0">
                  <a:moveTo>
                    <a:pt x="1081" y="0"/>
                  </a:moveTo>
                  <a:lnTo>
                    <a:pt x="840" y="60"/>
                  </a:lnTo>
                  <a:lnTo>
                    <a:pt x="1561" y="420"/>
                  </a:lnTo>
                  <a:lnTo>
                    <a:pt x="1801" y="540"/>
                  </a:lnTo>
                  <a:lnTo>
                    <a:pt x="1861" y="600"/>
                  </a:lnTo>
                  <a:lnTo>
                    <a:pt x="1801" y="600"/>
                  </a:lnTo>
                  <a:lnTo>
                    <a:pt x="1501" y="540"/>
                  </a:lnTo>
                  <a:lnTo>
                    <a:pt x="900" y="360"/>
                  </a:lnTo>
                  <a:lnTo>
                    <a:pt x="900" y="360"/>
                  </a:lnTo>
                  <a:lnTo>
                    <a:pt x="1261" y="540"/>
                  </a:lnTo>
                  <a:lnTo>
                    <a:pt x="961" y="480"/>
                  </a:lnTo>
                  <a:lnTo>
                    <a:pt x="540" y="420"/>
                  </a:lnTo>
                  <a:lnTo>
                    <a:pt x="480" y="420"/>
                  </a:lnTo>
                  <a:lnTo>
                    <a:pt x="180" y="480"/>
                  </a:lnTo>
                  <a:lnTo>
                    <a:pt x="0" y="480"/>
                  </a:lnTo>
                  <a:lnTo>
                    <a:pt x="300" y="661"/>
                  </a:lnTo>
                  <a:lnTo>
                    <a:pt x="2161" y="661"/>
                  </a:lnTo>
                  <a:lnTo>
                    <a:pt x="1981" y="540"/>
                  </a:lnTo>
                  <a:lnTo>
                    <a:pt x="1381" y="180"/>
                  </a:lnTo>
                  <a:lnTo>
                    <a:pt x="1441" y="180"/>
                  </a:lnTo>
                  <a:lnTo>
                    <a:pt x="1321" y="120"/>
                  </a:lnTo>
                  <a:lnTo>
                    <a:pt x="1141" y="60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2107500" y="45449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1526750" y="4702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2086500" y="4558475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0" y="0"/>
                  </a:moveTo>
                  <a:lnTo>
                    <a:pt x="181" y="240"/>
                  </a:lnTo>
                  <a:lnTo>
                    <a:pt x="301" y="1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1795375" y="4683025"/>
              <a:ext cx="39050" cy="21025"/>
            </a:xfrm>
            <a:custGeom>
              <a:avLst/>
              <a:gdLst/>
              <a:ahLst/>
              <a:cxnLst/>
              <a:rect l="l" t="t" r="r" b="b"/>
              <a:pathLst>
                <a:path w="1562" h="841" extrusionOk="0">
                  <a:moveTo>
                    <a:pt x="1561" y="0"/>
                  </a:moveTo>
                  <a:lnTo>
                    <a:pt x="661" y="421"/>
                  </a:lnTo>
                  <a:lnTo>
                    <a:pt x="0" y="841"/>
                  </a:lnTo>
                  <a:lnTo>
                    <a:pt x="541" y="841"/>
                  </a:lnTo>
                  <a:lnTo>
                    <a:pt x="901" y="481"/>
                  </a:lnTo>
                  <a:lnTo>
                    <a:pt x="15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1906425" y="4741550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60" y="0"/>
                  </a:moveTo>
                  <a:lnTo>
                    <a:pt x="60" y="240"/>
                  </a:lnTo>
                  <a:lnTo>
                    <a:pt x="0" y="601"/>
                  </a:lnTo>
                  <a:lnTo>
                    <a:pt x="240" y="6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2"/>
            <p:cNvSpPr/>
            <p:nvPr/>
          </p:nvSpPr>
          <p:spPr>
            <a:xfrm>
              <a:off x="2100000" y="4510450"/>
              <a:ext cx="12025" cy="9025"/>
            </a:xfrm>
            <a:custGeom>
              <a:avLst/>
              <a:gdLst/>
              <a:ahLst/>
              <a:cxnLst/>
              <a:rect l="l" t="t" r="r" b="b"/>
              <a:pathLst>
                <a:path w="481" h="361" extrusionOk="0">
                  <a:moveTo>
                    <a:pt x="121" y="0"/>
                  </a:moveTo>
                  <a:lnTo>
                    <a:pt x="1" y="60"/>
                  </a:lnTo>
                  <a:lnTo>
                    <a:pt x="121" y="120"/>
                  </a:lnTo>
                  <a:lnTo>
                    <a:pt x="481" y="361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2"/>
            <p:cNvSpPr/>
            <p:nvPr/>
          </p:nvSpPr>
          <p:spPr>
            <a:xfrm>
              <a:off x="2082000" y="4414400"/>
              <a:ext cx="3025" cy="13525"/>
            </a:xfrm>
            <a:custGeom>
              <a:avLst/>
              <a:gdLst/>
              <a:ahLst/>
              <a:cxnLst/>
              <a:rect l="l" t="t" r="r" b="b"/>
              <a:pathLst>
                <a:path w="121" h="541" extrusionOk="0">
                  <a:moveTo>
                    <a:pt x="60" y="1"/>
                  </a:moveTo>
                  <a:lnTo>
                    <a:pt x="0" y="481"/>
                  </a:lnTo>
                  <a:lnTo>
                    <a:pt x="120" y="5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2048975" y="47400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61" y="300"/>
                  </a:lnTo>
                  <a:lnTo>
                    <a:pt x="6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2032475" y="47010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12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2064000" y="458847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0" y="1"/>
                  </a:moveTo>
                  <a:lnTo>
                    <a:pt x="240" y="361"/>
                  </a:lnTo>
                  <a:lnTo>
                    <a:pt x="30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2003975" y="4680025"/>
              <a:ext cx="13525" cy="24025"/>
            </a:xfrm>
            <a:custGeom>
              <a:avLst/>
              <a:gdLst/>
              <a:ahLst/>
              <a:cxnLst/>
              <a:rect l="l" t="t" r="r" b="b"/>
              <a:pathLst>
                <a:path w="541" h="961" extrusionOk="0">
                  <a:moveTo>
                    <a:pt x="0" y="0"/>
                  </a:moveTo>
                  <a:lnTo>
                    <a:pt x="360" y="961"/>
                  </a:lnTo>
                  <a:lnTo>
                    <a:pt x="540" y="9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2073000" y="457347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0" y="0"/>
                  </a:moveTo>
                  <a:lnTo>
                    <a:pt x="240" y="361"/>
                  </a:lnTo>
                  <a:lnTo>
                    <a:pt x="30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1979950" y="4657500"/>
              <a:ext cx="33050" cy="46550"/>
            </a:xfrm>
            <a:custGeom>
              <a:avLst/>
              <a:gdLst/>
              <a:ahLst/>
              <a:cxnLst/>
              <a:rect l="l" t="t" r="r" b="b"/>
              <a:pathLst>
                <a:path w="1322" h="1862" extrusionOk="0">
                  <a:moveTo>
                    <a:pt x="1" y="1"/>
                  </a:moveTo>
                  <a:lnTo>
                    <a:pt x="241" y="721"/>
                  </a:lnTo>
                  <a:lnTo>
                    <a:pt x="541" y="1502"/>
                  </a:lnTo>
                  <a:lnTo>
                    <a:pt x="721" y="1862"/>
                  </a:lnTo>
                  <a:lnTo>
                    <a:pt x="1321" y="1862"/>
                  </a:lnTo>
                  <a:lnTo>
                    <a:pt x="1021" y="1442"/>
                  </a:lnTo>
                  <a:lnTo>
                    <a:pt x="421" y="6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1958950" y="4660500"/>
              <a:ext cx="27025" cy="43550"/>
            </a:xfrm>
            <a:custGeom>
              <a:avLst/>
              <a:gdLst/>
              <a:ahLst/>
              <a:cxnLst/>
              <a:rect l="l" t="t" r="r" b="b"/>
              <a:pathLst>
                <a:path w="1081" h="1742" extrusionOk="0">
                  <a:moveTo>
                    <a:pt x="0" y="1"/>
                  </a:moveTo>
                  <a:lnTo>
                    <a:pt x="120" y="541"/>
                  </a:lnTo>
                  <a:lnTo>
                    <a:pt x="300" y="1141"/>
                  </a:lnTo>
                  <a:lnTo>
                    <a:pt x="540" y="1742"/>
                  </a:lnTo>
                  <a:lnTo>
                    <a:pt x="1081" y="1742"/>
                  </a:lnTo>
                  <a:lnTo>
                    <a:pt x="1021" y="1562"/>
                  </a:lnTo>
                  <a:lnTo>
                    <a:pt x="540" y="961"/>
                  </a:lnTo>
                  <a:lnTo>
                    <a:pt x="180" y="3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1516250" y="47025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1141100" y="4797075"/>
              <a:ext cx="4525" cy="13525"/>
            </a:xfrm>
            <a:custGeom>
              <a:avLst/>
              <a:gdLst/>
              <a:ahLst/>
              <a:cxnLst/>
              <a:rect l="l" t="t" r="r" b="b"/>
              <a:pathLst>
                <a:path w="181" h="541" extrusionOk="0">
                  <a:moveTo>
                    <a:pt x="180" y="0"/>
                  </a:moveTo>
                  <a:lnTo>
                    <a:pt x="0" y="541"/>
                  </a:lnTo>
                  <a:lnTo>
                    <a:pt x="180" y="54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2116500" y="4417400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1" y="361"/>
                  </a:lnTo>
                  <a:lnTo>
                    <a:pt x="61" y="36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1156100" y="48030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1" y="0"/>
                  </a:moveTo>
                  <a:lnTo>
                    <a:pt x="1" y="301"/>
                  </a:lnTo>
                  <a:lnTo>
                    <a:pt x="121" y="30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1124575" y="4792575"/>
              <a:ext cx="10550" cy="18025"/>
            </a:xfrm>
            <a:custGeom>
              <a:avLst/>
              <a:gdLst/>
              <a:ahLst/>
              <a:cxnLst/>
              <a:rect l="l" t="t" r="r" b="b"/>
              <a:pathLst>
                <a:path w="422" h="721" extrusionOk="0">
                  <a:moveTo>
                    <a:pt x="421" y="0"/>
                  </a:moveTo>
                  <a:lnTo>
                    <a:pt x="361" y="60"/>
                  </a:lnTo>
                  <a:lnTo>
                    <a:pt x="1" y="721"/>
                  </a:lnTo>
                  <a:lnTo>
                    <a:pt x="361" y="72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1238625" y="47850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1112575" y="48030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21" y="120"/>
                  </a:lnTo>
                  <a:lnTo>
                    <a:pt x="1" y="301"/>
                  </a:lnTo>
                  <a:lnTo>
                    <a:pt x="121" y="301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1490750" y="4704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1259650" y="47850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1504250" y="4702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2106000" y="4397900"/>
              <a:ext cx="7525" cy="28525"/>
            </a:xfrm>
            <a:custGeom>
              <a:avLst/>
              <a:gdLst/>
              <a:ahLst/>
              <a:cxnLst/>
              <a:rect l="l" t="t" r="r" b="b"/>
              <a:pathLst>
                <a:path w="301" h="1141" extrusionOk="0">
                  <a:moveTo>
                    <a:pt x="301" y="0"/>
                  </a:moveTo>
                  <a:lnTo>
                    <a:pt x="181" y="481"/>
                  </a:lnTo>
                  <a:lnTo>
                    <a:pt x="1" y="1081"/>
                  </a:lnTo>
                  <a:lnTo>
                    <a:pt x="1" y="1141"/>
                  </a:lnTo>
                  <a:lnTo>
                    <a:pt x="241" y="1141"/>
                  </a:lnTo>
                  <a:lnTo>
                    <a:pt x="241" y="54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2057975" y="460800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0"/>
                  </a:moveTo>
                  <a:lnTo>
                    <a:pt x="121" y="240"/>
                  </a:lnTo>
                  <a:lnTo>
                    <a:pt x="1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1252150" y="47010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0" y="61"/>
                  </a:lnTo>
                  <a:lnTo>
                    <a:pt x="6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1315175" y="4186300"/>
              <a:ext cx="381175" cy="381200"/>
            </a:xfrm>
            <a:custGeom>
              <a:avLst/>
              <a:gdLst/>
              <a:ahLst/>
              <a:cxnLst/>
              <a:rect l="l" t="t" r="r" b="b"/>
              <a:pathLst>
                <a:path w="15247" h="15248" extrusionOk="0">
                  <a:moveTo>
                    <a:pt x="7623" y="1"/>
                  </a:moveTo>
                  <a:lnTo>
                    <a:pt x="6843" y="61"/>
                  </a:lnTo>
                  <a:lnTo>
                    <a:pt x="6123" y="121"/>
                  </a:lnTo>
                  <a:lnTo>
                    <a:pt x="5463" y="301"/>
                  </a:lnTo>
                  <a:lnTo>
                    <a:pt x="4802" y="541"/>
                  </a:lnTo>
                  <a:lnTo>
                    <a:pt x="4142" y="841"/>
                  </a:lnTo>
                  <a:lnTo>
                    <a:pt x="3542" y="1201"/>
                  </a:lnTo>
                  <a:lnTo>
                    <a:pt x="2941" y="1622"/>
                  </a:lnTo>
                  <a:lnTo>
                    <a:pt x="2401" y="2042"/>
                  </a:lnTo>
                  <a:lnTo>
                    <a:pt x="1921" y="2582"/>
                  </a:lnTo>
                  <a:lnTo>
                    <a:pt x="1441" y="3122"/>
                  </a:lnTo>
                  <a:lnTo>
                    <a:pt x="1081" y="3722"/>
                  </a:lnTo>
                  <a:lnTo>
                    <a:pt x="721" y="4323"/>
                  </a:lnTo>
                  <a:lnTo>
                    <a:pt x="420" y="5103"/>
                  </a:lnTo>
                  <a:lnTo>
                    <a:pt x="180" y="5943"/>
                  </a:lnTo>
                  <a:lnTo>
                    <a:pt x="0" y="6784"/>
                  </a:lnTo>
                  <a:lnTo>
                    <a:pt x="0" y="7624"/>
                  </a:lnTo>
                  <a:lnTo>
                    <a:pt x="0" y="8404"/>
                  </a:lnTo>
                  <a:lnTo>
                    <a:pt x="120" y="9185"/>
                  </a:lnTo>
                  <a:lnTo>
                    <a:pt x="300" y="9905"/>
                  </a:lnTo>
                  <a:lnTo>
                    <a:pt x="600" y="10565"/>
                  </a:lnTo>
                  <a:lnTo>
                    <a:pt x="901" y="11286"/>
                  </a:lnTo>
                  <a:lnTo>
                    <a:pt x="1261" y="11886"/>
                  </a:lnTo>
                  <a:lnTo>
                    <a:pt x="1741" y="12486"/>
                  </a:lnTo>
                  <a:lnTo>
                    <a:pt x="2221" y="13026"/>
                  </a:lnTo>
                  <a:lnTo>
                    <a:pt x="2761" y="13507"/>
                  </a:lnTo>
                  <a:lnTo>
                    <a:pt x="3362" y="13927"/>
                  </a:lnTo>
                  <a:lnTo>
                    <a:pt x="3962" y="14347"/>
                  </a:lnTo>
                  <a:lnTo>
                    <a:pt x="4622" y="14647"/>
                  </a:lnTo>
                  <a:lnTo>
                    <a:pt x="5343" y="14887"/>
                  </a:lnTo>
                  <a:lnTo>
                    <a:pt x="6063" y="15067"/>
                  </a:lnTo>
                  <a:lnTo>
                    <a:pt x="6843" y="15187"/>
                  </a:lnTo>
                  <a:lnTo>
                    <a:pt x="7623" y="15247"/>
                  </a:lnTo>
                  <a:lnTo>
                    <a:pt x="8404" y="15187"/>
                  </a:lnTo>
                  <a:lnTo>
                    <a:pt x="9124" y="15067"/>
                  </a:lnTo>
                  <a:lnTo>
                    <a:pt x="9844" y="14887"/>
                  </a:lnTo>
                  <a:lnTo>
                    <a:pt x="10565" y="14647"/>
                  </a:lnTo>
                  <a:lnTo>
                    <a:pt x="11225" y="14347"/>
                  </a:lnTo>
                  <a:lnTo>
                    <a:pt x="11885" y="13927"/>
                  </a:lnTo>
                  <a:lnTo>
                    <a:pt x="12426" y="13507"/>
                  </a:lnTo>
                  <a:lnTo>
                    <a:pt x="12966" y="13026"/>
                  </a:lnTo>
                  <a:lnTo>
                    <a:pt x="13506" y="12486"/>
                  </a:lnTo>
                  <a:lnTo>
                    <a:pt x="13926" y="11886"/>
                  </a:lnTo>
                  <a:lnTo>
                    <a:pt x="14286" y="11286"/>
                  </a:lnTo>
                  <a:lnTo>
                    <a:pt x="14647" y="10565"/>
                  </a:lnTo>
                  <a:lnTo>
                    <a:pt x="14887" y="9905"/>
                  </a:lnTo>
                  <a:lnTo>
                    <a:pt x="15067" y="9185"/>
                  </a:lnTo>
                  <a:lnTo>
                    <a:pt x="15187" y="8404"/>
                  </a:lnTo>
                  <a:lnTo>
                    <a:pt x="15247" y="7624"/>
                  </a:lnTo>
                  <a:lnTo>
                    <a:pt x="15187" y="6844"/>
                  </a:lnTo>
                  <a:lnTo>
                    <a:pt x="15067" y="6063"/>
                  </a:lnTo>
                  <a:lnTo>
                    <a:pt x="14887" y="5343"/>
                  </a:lnTo>
                  <a:lnTo>
                    <a:pt x="14647" y="4683"/>
                  </a:lnTo>
                  <a:lnTo>
                    <a:pt x="14286" y="3963"/>
                  </a:lnTo>
                  <a:lnTo>
                    <a:pt x="13926" y="3362"/>
                  </a:lnTo>
                  <a:lnTo>
                    <a:pt x="13506" y="2762"/>
                  </a:lnTo>
                  <a:lnTo>
                    <a:pt x="12966" y="2222"/>
                  </a:lnTo>
                  <a:lnTo>
                    <a:pt x="12426" y="1742"/>
                  </a:lnTo>
                  <a:lnTo>
                    <a:pt x="11885" y="1321"/>
                  </a:lnTo>
                  <a:lnTo>
                    <a:pt x="11225" y="901"/>
                  </a:lnTo>
                  <a:lnTo>
                    <a:pt x="10565" y="601"/>
                  </a:lnTo>
                  <a:lnTo>
                    <a:pt x="9844" y="361"/>
                  </a:lnTo>
                  <a:lnTo>
                    <a:pt x="9124" y="181"/>
                  </a:lnTo>
                  <a:lnTo>
                    <a:pt x="8404" y="61"/>
                  </a:lnTo>
                  <a:lnTo>
                    <a:pt x="7623" y="1"/>
                  </a:lnTo>
                  <a:close/>
                </a:path>
              </a:pathLst>
            </a:custGeom>
            <a:solidFill>
              <a:srgbClr val="FFE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994025" y="4069250"/>
              <a:ext cx="1886350" cy="1406125"/>
            </a:xfrm>
            <a:custGeom>
              <a:avLst/>
              <a:gdLst/>
              <a:ahLst/>
              <a:cxnLst/>
              <a:rect l="l" t="t" r="r" b="b"/>
              <a:pathLst>
                <a:path w="75454" h="56245" extrusionOk="0">
                  <a:moveTo>
                    <a:pt x="60867" y="2342"/>
                  </a:moveTo>
                  <a:lnTo>
                    <a:pt x="60807" y="2402"/>
                  </a:lnTo>
                  <a:lnTo>
                    <a:pt x="60807" y="2462"/>
                  </a:lnTo>
                  <a:lnTo>
                    <a:pt x="60687" y="2462"/>
                  </a:lnTo>
                  <a:lnTo>
                    <a:pt x="60867" y="2342"/>
                  </a:lnTo>
                  <a:close/>
                  <a:moveTo>
                    <a:pt x="60327" y="2342"/>
                  </a:moveTo>
                  <a:lnTo>
                    <a:pt x="60267" y="2642"/>
                  </a:lnTo>
                  <a:lnTo>
                    <a:pt x="60026" y="2762"/>
                  </a:lnTo>
                  <a:lnTo>
                    <a:pt x="60026" y="2762"/>
                  </a:lnTo>
                  <a:lnTo>
                    <a:pt x="60327" y="2342"/>
                  </a:lnTo>
                  <a:close/>
                  <a:moveTo>
                    <a:pt x="59726" y="2522"/>
                  </a:moveTo>
                  <a:lnTo>
                    <a:pt x="59726" y="2642"/>
                  </a:lnTo>
                  <a:lnTo>
                    <a:pt x="59666" y="2762"/>
                  </a:lnTo>
                  <a:lnTo>
                    <a:pt x="59666" y="2942"/>
                  </a:lnTo>
                  <a:lnTo>
                    <a:pt x="59306" y="3062"/>
                  </a:lnTo>
                  <a:lnTo>
                    <a:pt x="59666" y="2642"/>
                  </a:lnTo>
                  <a:lnTo>
                    <a:pt x="59666" y="2582"/>
                  </a:lnTo>
                  <a:lnTo>
                    <a:pt x="59726" y="2522"/>
                  </a:lnTo>
                  <a:close/>
                  <a:moveTo>
                    <a:pt x="59066" y="2762"/>
                  </a:moveTo>
                  <a:lnTo>
                    <a:pt x="58886" y="3182"/>
                  </a:lnTo>
                  <a:lnTo>
                    <a:pt x="58826" y="3302"/>
                  </a:lnTo>
                  <a:lnTo>
                    <a:pt x="58226" y="3602"/>
                  </a:lnTo>
                  <a:lnTo>
                    <a:pt x="58526" y="3302"/>
                  </a:lnTo>
                  <a:lnTo>
                    <a:pt x="59066" y="2762"/>
                  </a:lnTo>
                  <a:close/>
                  <a:moveTo>
                    <a:pt x="57565" y="3903"/>
                  </a:moveTo>
                  <a:lnTo>
                    <a:pt x="57505" y="4023"/>
                  </a:lnTo>
                  <a:lnTo>
                    <a:pt x="57445" y="4083"/>
                  </a:lnTo>
                  <a:lnTo>
                    <a:pt x="57445" y="4083"/>
                  </a:lnTo>
                  <a:lnTo>
                    <a:pt x="57505" y="3963"/>
                  </a:lnTo>
                  <a:lnTo>
                    <a:pt x="57565" y="3903"/>
                  </a:lnTo>
                  <a:close/>
                  <a:moveTo>
                    <a:pt x="59486" y="3963"/>
                  </a:moveTo>
                  <a:lnTo>
                    <a:pt x="59666" y="4023"/>
                  </a:lnTo>
                  <a:lnTo>
                    <a:pt x="59426" y="4083"/>
                  </a:lnTo>
                  <a:lnTo>
                    <a:pt x="59306" y="4083"/>
                  </a:lnTo>
                  <a:lnTo>
                    <a:pt x="59486" y="3963"/>
                  </a:lnTo>
                  <a:close/>
                  <a:moveTo>
                    <a:pt x="57145" y="3182"/>
                  </a:moveTo>
                  <a:lnTo>
                    <a:pt x="56725" y="3662"/>
                  </a:lnTo>
                  <a:lnTo>
                    <a:pt x="56545" y="4023"/>
                  </a:lnTo>
                  <a:lnTo>
                    <a:pt x="56485" y="4023"/>
                  </a:lnTo>
                  <a:lnTo>
                    <a:pt x="56365" y="4143"/>
                  </a:lnTo>
                  <a:lnTo>
                    <a:pt x="56065" y="4383"/>
                  </a:lnTo>
                  <a:lnTo>
                    <a:pt x="56485" y="3842"/>
                  </a:lnTo>
                  <a:lnTo>
                    <a:pt x="56785" y="3482"/>
                  </a:lnTo>
                  <a:lnTo>
                    <a:pt x="57085" y="3242"/>
                  </a:lnTo>
                  <a:lnTo>
                    <a:pt x="57145" y="3182"/>
                  </a:lnTo>
                  <a:close/>
                  <a:moveTo>
                    <a:pt x="56845" y="4323"/>
                  </a:moveTo>
                  <a:lnTo>
                    <a:pt x="56785" y="4443"/>
                  </a:lnTo>
                  <a:lnTo>
                    <a:pt x="56725" y="4503"/>
                  </a:lnTo>
                  <a:lnTo>
                    <a:pt x="56725" y="4503"/>
                  </a:lnTo>
                  <a:lnTo>
                    <a:pt x="56845" y="4323"/>
                  </a:lnTo>
                  <a:close/>
                  <a:moveTo>
                    <a:pt x="54924" y="5703"/>
                  </a:moveTo>
                  <a:lnTo>
                    <a:pt x="54924" y="5823"/>
                  </a:lnTo>
                  <a:lnTo>
                    <a:pt x="54804" y="5883"/>
                  </a:lnTo>
                  <a:lnTo>
                    <a:pt x="54864" y="5763"/>
                  </a:lnTo>
                  <a:lnTo>
                    <a:pt x="54924" y="5703"/>
                  </a:lnTo>
                  <a:close/>
                  <a:moveTo>
                    <a:pt x="54084" y="5763"/>
                  </a:moveTo>
                  <a:lnTo>
                    <a:pt x="54024" y="6244"/>
                  </a:lnTo>
                  <a:lnTo>
                    <a:pt x="53844" y="6424"/>
                  </a:lnTo>
                  <a:lnTo>
                    <a:pt x="53964" y="6063"/>
                  </a:lnTo>
                  <a:lnTo>
                    <a:pt x="54024" y="5823"/>
                  </a:lnTo>
                  <a:lnTo>
                    <a:pt x="54084" y="5763"/>
                  </a:lnTo>
                  <a:close/>
                  <a:moveTo>
                    <a:pt x="53424" y="6484"/>
                  </a:moveTo>
                  <a:lnTo>
                    <a:pt x="53424" y="6784"/>
                  </a:lnTo>
                  <a:lnTo>
                    <a:pt x="53424" y="6844"/>
                  </a:lnTo>
                  <a:lnTo>
                    <a:pt x="53304" y="6964"/>
                  </a:lnTo>
                  <a:lnTo>
                    <a:pt x="53244" y="7024"/>
                  </a:lnTo>
                  <a:lnTo>
                    <a:pt x="53244" y="6904"/>
                  </a:lnTo>
                  <a:lnTo>
                    <a:pt x="53304" y="6664"/>
                  </a:lnTo>
                  <a:lnTo>
                    <a:pt x="53424" y="6484"/>
                  </a:lnTo>
                  <a:close/>
                  <a:moveTo>
                    <a:pt x="52823" y="7384"/>
                  </a:moveTo>
                  <a:lnTo>
                    <a:pt x="52883" y="7564"/>
                  </a:lnTo>
                  <a:lnTo>
                    <a:pt x="52823" y="7684"/>
                  </a:lnTo>
                  <a:lnTo>
                    <a:pt x="52583" y="7924"/>
                  </a:lnTo>
                  <a:lnTo>
                    <a:pt x="52583" y="7924"/>
                  </a:lnTo>
                  <a:lnTo>
                    <a:pt x="52823" y="7384"/>
                  </a:lnTo>
                  <a:close/>
                  <a:moveTo>
                    <a:pt x="52043" y="7564"/>
                  </a:moveTo>
                  <a:lnTo>
                    <a:pt x="52043" y="8044"/>
                  </a:lnTo>
                  <a:lnTo>
                    <a:pt x="51923" y="8344"/>
                  </a:lnTo>
                  <a:lnTo>
                    <a:pt x="51863" y="7924"/>
                  </a:lnTo>
                  <a:lnTo>
                    <a:pt x="51923" y="7804"/>
                  </a:lnTo>
                  <a:lnTo>
                    <a:pt x="52043" y="7564"/>
                  </a:lnTo>
                  <a:close/>
                  <a:moveTo>
                    <a:pt x="42979" y="8885"/>
                  </a:moveTo>
                  <a:lnTo>
                    <a:pt x="43219" y="9005"/>
                  </a:lnTo>
                  <a:lnTo>
                    <a:pt x="43339" y="9065"/>
                  </a:lnTo>
                  <a:lnTo>
                    <a:pt x="43279" y="9065"/>
                  </a:lnTo>
                  <a:lnTo>
                    <a:pt x="42979" y="8885"/>
                  </a:lnTo>
                  <a:close/>
                  <a:moveTo>
                    <a:pt x="51683" y="7324"/>
                  </a:moveTo>
                  <a:lnTo>
                    <a:pt x="51623" y="7504"/>
                  </a:lnTo>
                  <a:lnTo>
                    <a:pt x="51563" y="7924"/>
                  </a:lnTo>
                  <a:lnTo>
                    <a:pt x="51503" y="8044"/>
                  </a:lnTo>
                  <a:lnTo>
                    <a:pt x="51323" y="8524"/>
                  </a:lnTo>
                  <a:lnTo>
                    <a:pt x="51263" y="8825"/>
                  </a:lnTo>
                  <a:lnTo>
                    <a:pt x="51203" y="9065"/>
                  </a:lnTo>
                  <a:lnTo>
                    <a:pt x="51203" y="9125"/>
                  </a:lnTo>
                  <a:lnTo>
                    <a:pt x="51143" y="9185"/>
                  </a:lnTo>
                  <a:lnTo>
                    <a:pt x="51143" y="8945"/>
                  </a:lnTo>
                  <a:lnTo>
                    <a:pt x="51263" y="8464"/>
                  </a:lnTo>
                  <a:lnTo>
                    <a:pt x="51383" y="7924"/>
                  </a:lnTo>
                  <a:lnTo>
                    <a:pt x="51683" y="7324"/>
                  </a:lnTo>
                  <a:close/>
                  <a:moveTo>
                    <a:pt x="55044" y="9125"/>
                  </a:moveTo>
                  <a:lnTo>
                    <a:pt x="54984" y="9185"/>
                  </a:lnTo>
                  <a:lnTo>
                    <a:pt x="55016" y="9181"/>
                  </a:lnTo>
                  <a:lnTo>
                    <a:pt x="55016" y="9181"/>
                  </a:lnTo>
                  <a:lnTo>
                    <a:pt x="55044" y="9125"/>
                  </a:lnTo>
                  <a:close/>
                  <a:moveTo>
                    <a:pt x="55765" y="9245"/>
                  </a:moveTo>
                  <a:lnTo>
                    <a:pt x="55645" y="9365"/>
                  </a:lnTo>
                  <a:lnTo>
                    <a:pt x="55585" y="9365"/>
                  </a:lnTo>
                  <a:lnTo>
                    <a:pt x="55525" y="9425"/>
                  </a:lnTo>
                  <a:lnTo>
                    <a:pt x="55525" y="9305"/>
                  </a:lnTo>
                  <a:lnTo>
                    <a:pt x="55765" y="9245"/>
                  </a:lnTo>
                  <a:close/>
                  <a:moveTo>
                    <a:pt x="66749" y="9365"/>
                  </a:moveTo>
                  <a:lnTo>
                    <a:pt x="66689" y="9425"/>
                  </a:lnTo>
                  <a:lnTo>
                    <a:pt x="66809" y="9365"/>
                  </a:lnTo>
                  <a:close/>
                  <a:moveTo>
                    <a:pt x="55224" y="9425"/>
                  </a:moveTo>
                  <a:lnTo>
                    <a:pt x="55104" y="9545"/>
                  </a:lnTo>
                  <a:lnTo>
                    <a:pt x="54781" y="9591"/>
                  </a:lnTo>
                  <a:lnTo>
                    <a:pt x="54781" y="9591"/>
                  </a:lnTo>
                  <a:lnTo>
                    <a:pt x="55224" y="9425"/>
                  </a:lnTo>
                  <a:close/>
                  <a:moveTo>
                    <a:pt x="57265" y="8404"/>
                  </a:moveTo>
                  <a:lnTo>
                    <a:pt x="56572" y="8885"/>
                  </a:lnTo>
                  <a:lnTo>
                    <a:pt x="56545" y="8885"/>
                  </a:lnTo>
                  <a:lnTo>
                    <a:pt x="56245" y="9005"/>
                  </a:lnTo>
                  <a:lnTo>
                    <a:pt x="56185" y="9005"/>
                  </a:lnTo>
                  <a:lnTo>
                    <a:pt x="55645" y="9065"/>
                  </a:lnTo>
                  <a:lnTo>
                    <a:pt x="55645" y="9005"/>
                  </a:lnTo>
                  <a:lnTo>
                    <a:pt x="55585" y="9125"/>
                  </a:lnTo>
                  <a:lnTo>
                    <a:pt x="55464" y="9125"/>
                  </a:lnTo>
                  <a:lnTo>
                    <a:pt x="55016" y="9181"/>
                  </a:lnTo>
                  <a:lnTo>
                    <a:pt x="55016" y="9181"/>
                  </a:lnTo>
                  <a:lnTo>
                    <a:pt x="54984" y="9245"/>
                  </a:lnTo>
                  <a:lnTo>
                    <a:pt x="53664" y="9485"/>
                  </a:lnTo>
                  <a:lnTo>
                    <a:pt x="53364" y="9605"/>
                  </a:lnTo>
                  <a:lnTo>
                    <a:pt x="53484" y="9485"/>
                  </a:lnTo>
                  <a:lnTo>
                    <a:pt x="54084" y="9245"/>
                  </a:lnTo>
                  <a:lnTo>
                    <a:pt x="54744" y="8945"/>
                  </a:lnTo>
                  <a:lnTo>
                    <a:pt x="55284" y="8765"/>
                  </a:lnTo>
                  <a:lnTo>
                    <a:pt x="55885" y="8645"/>
                  </a:lnTo>
                  <a:lnTo>
                    <a:pt x="56485" y="8464"/>
                  </a:lnTo>
                  <a:lnTo>
                    <a:pt x="57025" y="8404"/>
                  </a:lnTo>
                  <a:close/>
                  <a:moveTo>
                    <a:pt x="51263" y="9185"/>
                  </a:moveTo>
                  <a:lnTo>
                    <a:pt x="51323" y="9485"/>
                  </a:lnTo>
                  <a:lnTo>
                    <a:pt x="51083" y="9785"/>
                  </a:lnTo>
                  <a:lnTo>
                    <a:pt x="51083" y="9605"/>
                  </a:lnTo>
                  <a:lnTo>
                    <a:pt x="51083" y="9365"/>
                  </a:lnTo>
                  <a:lnTo>
                    <a:pt x="51263" y="9185"/>
                  </a:lnTo>
                  <a:close/>
                  <a:moveTo>
                    <a:pt x="50362" y="10565"/>
                  </a:moveTo>
                  <a:lnTo>
                    <a:pt x="50482" y="10805"/>
                  </a:lnTo>
                  <a:lnTo>
                    <a:pt x="50362" y="10986"/>
                  </a:lnTo>
                  <a:lnTo>
                    <a:pt x="50362" y="10625"/>
                  </a:lnTo>
                  <a:lnTo>
                    <a:pt x="50362" y="10565"/>
                  </a:lnTo>
                  <a:close/>
                  <a:moveTo>
                    <a:pt x="40998" y="10986"/>
                  </a:moveTo>
                  <a:lnTo>
                    <a:pt x="40818" y="11286"/>
                  </a:lnTo>
                  <a:lnTo>
                    <a:pt x="40818" y="11286"/>
                  </a:lnTo>
                  <a:lnTo>
                    <a:pt x="40878" y="10986"/>
                  </a:lnTo>
                  <a:close/>
                  <a:moveTo>
                    <a:pt x="39618" y="11166"/>
                  </a:moveTo>
                  <a:lnTo>
                    <a:pt x="39618" y="11286"/>
                  </a:lnTo>
                  <a:lnTo>
                    <a:pt x="39558" y="11166"/>
                  </a:lnTo>
                  <a:close/>
                  <a:moveTo>
                    <a:pt x="50122" y="11166"/>
                  </a:moveTo>
                  <a:lnTo>
                    <a:pt x="50182" y="11286"/>
                  </a:lnTo>
                  <a:lnTo>
                    <a:pt x="50122" y="11346"/>
                  </a:lnTo>
                  <a:lnTo>
                    <a:pt x="50122" y="11166"/>
                  </a:lnTo>
                  <a:close/>
                  <a:moveTo>
                    <a:pt x="40218" y="11046"/>
                  </a:moveTo>
                  <a:lnTo>
                    <a:pt x="40158" y="11166"/>
                  </a:lnTo>
                  <a:lnTo>
                    <a:pt x="40158" y="11646"/>
                  </a:lnTo>
                  <a:lnTo>
                    <a:pt x="40038" y="11166"/>
                  </a:lnTo>
                  <a:lnTo>
                    <a:pt x="40038" y="11106"/>
                  </a:lnTo>
                  <a:lnTo>
                    <a:pt x="40218" y="11046"/>
                  </a:lnTo>
                  <a:close/>
                  <a:moveTo>
                    <a:pt x="45620" y="12306"/>
                  </a:moveTo>
                  <a:lnTo>
                    <a:pt x="45680" y="12366"/>
                  </a:lnTo>
                  <a:lnTo>
                    <a:pt x="45620" y="12426"/>
                  </a:lnTo>
                  <a:lnTo>
                    <a:pt x="45620" y="12306"/>
                  </a:lnTo>
                  <a:close/>
                  <a:moveTo>
                    <a:pt x="37757" y="11946"/>
                  </a:moveTo>
                  <a:lnTo>
                    <a:pt x="37877" y="12066"/>
                  </a:lnTo>
                  <a:lnTo>
                    <a:pt x="38057" y="12486"/>
                  </a:lnTo>
                  <a:lnTo>
                    <a:pt x="37877" y="12126"/>
                  </a:lnTo>
                  <a:lnTo>
                    <a:pt x="37757" y="11946"/>
                  </a:lnTo>
                  <a:close/>
                  <a:moveTo>
                    <a:pt x="39017" y="12486"/>
                  </a:moveTo>
                  <a:lnTo>
                    <a:pt x="39198" y="12666"/>
                  </a:lnTo>
                  <a:lnTo>
                    <a:pt x="39438" y="13086"/>
                  </a:lnTo>
                  <a:lnTo>
                    <a:pt x="39137" y="12666"/>
                  </a:lnTo>
                  <a:lnTo>
                    <a:pt x="39017" y="12486"/>
                  </a:lnTo>
                  <a:close/>
                  <a:moveTo>
                    <a:pt x="39738" y="11766"/>
                  </a:moveTo>
                  <a:lnTo>
                    <a:pt x="40098" y="12546"/>
                  </a:lnTo>
                  <a:lnTo>
                    <a:pt x="40338" y="12966"/>
                  </a:lnTo>
                  <a:lnTo>
                    <a:pt x="40398" y="13267"/>
                  </a:lnTo>
                  <a:lnTo>
                    <a:pt x="40098" y="12906"/>
                  </a:lnTo>
                  <a:lnTo>
                    <a:pt x="39858" y="12246"/>
                  </a:lnTo>
                  <a:lnTo>
                    <a:pt x="39738" y="11766"/>
                  </a:lnTo>
                  <a:close/>
                  <a:moveTo>
                    <a:pt x="47001" y="13387"/>
                  </a:moveTo>
                  <a:lnTo>
                    <a:pt x="47061" y="13447"/>
                  </a:lnTo>
                  <a:lnTo>
                    <a:pt x="46941" y="13567"/>
                  </a:lnTo>
                  <a:lnTo>
                    <a:pt x="47001" y="13387"/>
                  </a:lnTo>
                  <a:close/>
                  <a:moveTo>
                    <a:pt x="47481" y="13807"/>
                  </a:moveTo>
                  <a:lnTo>
                    <a:pt x="47541" y="13867"/>
                  </a:lnTo>
                  <a:lnTo>
                    <a:pt x="47481" y="13987"/>
                  </a:lnTo>
                  <a:lnTo>
                    <a:pt x="47481" y="13807"/>
                  </a:lnTo>
                  <a:close/>
                  <a:moveTo>
                    <a:pt x="53364" y="13026"/>
                  </a:moveTo>
                  <a:lnTo>
                    <a:pt x="53304" y="13146"/>
                  </a:lnTo>
                  <a:lnTo>
                    <a:pt x="53184" y="13867"/>
                  </a:lnTo>
                  <a:lnTo>
                    <a:pt x="53184" y="13927"/>
                  </a:lnTo>
                  <a:lnTo>
                    <a:pt x="53123" y="13987"/>
                  </a:lnTo>
                  <a:lnTo>
                    <a:pt x="53184" y="13807"/>
                  </a:lnTo>
                  <a:lnTo>
                    <a:pt x="53244" y="13387"/>
                  </a:lnTo>
                  <a:lnTo>
                    <a:pt x="53244" y="13026"/>
                  </a:lnTo>
                  <a:close/>
                  <a:moveTo>
                    <a:pt x="38237" y="12726"/>
                  </a:moveTo>
                  <a:lnTo>
                    <a:pt x="38717" y="13387"/>
                  </a:lnTo>
                  <a:lnTo>
                    <a:pt x="39378" y="14227"/>
                  </a:lnTo>
                  <a:lnTo>
                    <a:pt x="39378" y="14227"/>
                  </a:lnTo>
                  <a:lnTo>
                    <a:pt x="39198" y="14047"/>
                  </a:lnTo>
                  <a:lnTo>
                    <a:pt x="38837" y="13627"/>
                  </a:lnTo>
                  <a:lnTo>
                    <a:pt x="38477" y="13146"/>
                  </a:lnTo>
                  <a:lnTo>
                    <a:pt x="38237" y="12726"/>
                  </a:lnTo>
                  <a:close/>
                  <a:moveTo>
                    <a:pt x="46161" y="12666"/>
                  </a:moveTo>
                  <a:lnTo>
                    <a:pt x="46281" y="12726"/>
                  </a:lnTo>
                  <a:lnTo>
                    <a:pt x="46221" y="12786"/>
                  </a:lnTo>
                  <a:lnTo>
                    <a:pt x="45980" y="13206"/>
                  </a:lnTo>
                  <a:lnTo>
                    <a:pt x="45680" y="13747"/>
                  </a:lnTo>
                  <a:lnTo>
                    <a:pt x="45560" y="14227"/>
                  </a:lnTo>
                  <a:lnTo>
                    <a:pt x="45260" y="14227"/>
                  </a:lnTo>
                  <a:lnTo>
                    <a:pt x="45440" y="13807"/>
                  </a:lnTo>
                  <a:lnTo>
                    <a:pt x="45680" y="13447"/>
                  </a:lnTo>
                  <a:lnTo>
                    <a:pt x="45980" y="13026"/>
                  </a:lnTo>
                  <a:lnTo>
                    <a:pt x="46161" y="12666"/>
                  </a:lnTo>
                  <a:close/>
                  <a:moveTo>
                    <a:pt x="44780" y="13146"/>
                  </a:moveTo>
                  <a:lnTo>
                    <a:pt x="44720" y="13687"/>
                  </a:lnTo>
                  <a:lnTo>
                    <a:pt x="44720" y="14287"/>
                  </a:lnTo>
                  <a:lnTo>
                    <a:pt x="44480" y="14287"/>
                  </a:lnTo>
                  <a:lnTo>
                    <a:pt x="44480" y="14227"/>
                  </a:lnTo>
                  <a:lnTo>
                    <a:pt x="44660" y="13627"/>
                  </a:lnTo>
                  <a:lnTo>
                    <a:pt x="44780" y="13146"/>
                  </a:lnTo>
                  <a:close/>
                  <a:moveTo>
                    <a:pt x="44960" y="13927"/>
                  </a:moveTo>
                  <a:lnTo>
                    <a:pt x="44960" y="14107"/>
                  </a:lnTo>
                  <a:lnTo>
                    <a:pt x="44960" y="14287"/>
                  </a:lnTo>
                  <a:lnTo>
                    <a:pt x="44900" y="14287"/>
                  </a:lnTo>
                  <a:lnTo>
                    <a:pt x="44960" y="13927"/>
                  </a:lnTo>
                  <a:close/>
                  <a:moveTo>
                    <a:pt x="54024" y="14167"/>
                  </a:moveTo>
                  <a:lnTo>
                    <a:pt x="54084" y="14287"/>
                  </a:lnTo>
                  <a:lnTo>
                    <a:pt x="54024" y="14287"/>
                  </a:lnTo>
                  <a:lnTo>
                    <a:pt x="54024" y="14167"/>
                  </a:lnTo>
                  <a:close/>
                  <a:moveTo>
                    <a:pt x="57685" y="14107"/>
                  </a:moveTo>
                  <a:lnTo>
                    <a:pt x="57806" y="14287"/>
                  </a:lnTo>
                  <a:lnTo>
                    <a:pt x="57745" y="14287"/>
                  </a:lnTo>
                  <a:lnTo>
                    <a:pt x="57685" y="14107"/>
                  </a:lnTo>
                  <a:close/>
                  <a:moveTo>
                    <a:pt x="43579" y="13807"/>
                  </a:moveTo>
                  <a:lnTo>
                    <a:pt x="43639" y="14347"/>
                  </a:lnTo>
                  <a:lnTo>
                    <a:pt x="43519" y="14287"/>
                  </a:lnTo>
                  <a:lnTo>
                    <a:pt x="43579" y="13807"/>
                  </a:lnTo>
                  <a:close/>
                  <a:moveTo>
                    <a:pt x="44240" y="12906"/>
                  </a:moveTo>
                  <a:lnTo>
                    <a:pt x="44180" y="13146"/>
                  </a:lnTo>
                  <a:lnTo>
                    <a:pt x="44180" y="14227"/>
                  </a:lnTo>
                  <a:lnTo>
                    <a:pt x="44180" y="14347"/>
                  </a:lnTo>
                  <a:lnTo>
                    <a:pt x="43820" y="14347"/>
                  </a:lnTo>
                  <a:lnTo>
                    <a:pt x="43940" y="13747"/>
                  </a:lnTo>
                  <a:lnTo>
                    <a:pt x="44060" y="13267"/>
                  </a:lnTo>
                  <a:lnTo>
                    <a:pt x="44240" y="12906"/>
                  </a:lnTo>
                  <a:close/>
                  <a:moveTo>
                    <a:pt x="56485" y="14227"/>
                  </a:moveTo>
                  <a:lnTo>
                    <a:pt x="56545" y="14347"/>
                  </a:lnTo>
                  <a:lnTo>
                    <a:pt x="56485" y="14347"/>
                  </a:lnTo>
                  <a:lnTo>
                    <a:pt x="56485" y="14227"/>
                  </a:lnTo>
                  <a:close/>
                  <a:moveTo>
                    <a:pt x="55885" y="14287"/>
                  </a:moveTo>
                  <a:lnTo>
                    <a:pt x="55945" y="14407"/>
                  </a:lnTo>
                  <a:lnTo>
                    <a:pt x="55825" y="14407"/>
                  </a:lnTo>
                  <a:lnTo>
                    <a:pt x="55825" y="14287"/>
                  </a:lnTo>
                  <a:close/>
                  <a:moveTo>
                    <a:pt x="58946" y="13927"/>
                  </a:moveTo>
                  <a:lnTo>
                    <a:pt x="59006" y="13987"/>
                  </a:lnTo>
                  <a:lnTo>
                    <a:pt x="59426" y="14527"/>
                  </a:lnTo>
                  <a:lnTo>
                    <a:pt x="59066" y="14587"/>
                  </a:lnTo>
                  <a:lnTo>
                    <a:pt x="59006" y="14407"/>
                  </a:lnTo>
                  <a:lnTo>
                    <a:pt x="59186" y="14407"/>
                  </a:lnTo>
                  <a:lnTo>
                    <a:pt x="59066" y="14347"/>
                  </a:lnTo>
                  <a:lnTo>
                    <a:pt x="59006" y="14347"/>
                  </a:lnTo>
                  <a:lnTo>
                    <a:pt x="59006" y="14287"/>
                  </a:lnTo>
                  <a:lnTo>
                    <a:pt x="58946" y="13927"/>
                  </a:lnTo>
                  <a:close/>
                  <a:moveTo>
                    <a:pt x="53184" y="14227"/>
                  </a:moveTo>
                  <a:lnTo>
                    <a:pt x="53184" y="14587"/>
                  </a:lnTo>
                  <a:lnTo>
                    <a:pt x="52883" y="14707"/>
                  </a:lnTo>
                  <a:lnTo>
                    <a:pt x="52823" y="14707"/>
                  </a:lnTo>
                  <a:lnTo>
                    <a:pt x="52943" y="14467"/>
                  </a:lnTo>
                  <a:lnTo>
                    <a:pt x="53184" y="14227"/>
                  </a:lnTo>
                  <a:close/>
                  <a:moveTo>
                    <a:pt x="45140" y="14587"/>
                  </a:moveTo>
                  <a:lnTo>
                    <a:pt x="45500" y="14647"/>
                  </a:lnTo>
                  <a:lnTo>
                    <a:pt x="45500" y="14827"/>
                  </a:lnTo>
                  <a:lnTo>
                    <a:pt x="45080" y="14887"/>
                  </a:lnTo>
                  <a:lnTo>
                    <a:pt x="45140" y="14587"/>
                  </a:lnTo>
                  <a:close/>
                  <a:moveTo>
                    <a:pt x="44480" y="14527"/>
                  </a:moveTo>
                  <a:lnTo>
                    <a:pt x="44780" y="14587"/>
                  </a:lnTo>
                  <a:lnTo>
                    <a:pt x="44840" y="14767"/>
                  </a:lnTo>
                  <a:lnTo>
                    <a:pt x="44840" y="14587"/>
                  </a:lnTo>
                  <a:lnTo>
                    <a:pt x="44900" y="14587"/>
                  </a:lnTo>
                  <a:lnTo>
                    <a:pt x="44900" y="14887"/>
                  </a:lnTo>
                  <a:lnTo>
                    <a:pt x="44780" y="14947"/>
                  </a:lnTo>
                  <a:lnTo>
                    <a:pt x="44420" y="15007"/>
                  </a:lnTo>
                  <a:lnTo>
                    <a:pt x="44420" y="15007"/>
                  </a:lnTo>
                  <a:lnTo>
                    <a:pt x="44480" y="14527"/>
                  </a:lnTo>
                  <a:close/>
                  <a:moveTo>
                    <a:pt x="60867" y="13867"/>
                  </a:moveTo>
                  <a:lnTo>
                    <a:pt x="61407" y="15067"/>
                  </a:lnTo>
                  <a:lnTo>
                    <a:pt x="61107" y="15007"/>
                  </a:lnTo>
                  <a:lnTo>
                    <a:pt x="61047" y="14887"/>
                  </a:lnTo>
                  <a:lnTo>
                    <a:pt x="61287" y="14827"/>
                  </a:lnTo>
                  <a:lnTo>
                    <a:pt x="61047" y="14827"/>
                  </a:lnTo>
                  <a:lnTo>
                    <a:pt x="61047" y="14647"/>
                  </a:lnTo>
                  <a:lnTo>
                    <a:pt x="60867" y="13867"/>
                  </a:lnTo>
                  <a:close/>
                  <a:moveTo>
                    <a:pt x="70591" y="14947"/>
                  </a:moveTo>
                  <a:lnTo>
                    <a:pt x="70591" y="15007"/>
                  </a:lnTo>
                  <a:lnTo>
                    <a:pt x="70711" y="15127"/>
                  </a:lnTo>
                  <a:lnTo>
                    <a:pt x="70711" y="15127"/>
                  </a:lnTo>
                  <a:lnTo>
                    <a:pt x="70591" y="14947"/>
                  </a:lnTo>
                  <a:close/>
                  <a:moveTo>
                    <a:pt x="38597" y="15427"/>
                  </a:moveTo>
                  <a:lnTo>
                    <a:pt x="38717" y="15487"/>
                  </a:lnTo>
                  <a:lnTo>
                    <a:pt x="38717" y="15427"/>
                  </a:lnTo>
                  <a:close/>
                  <a:moveTo>
                    <a:pt x="36196" y="15548"/>
                  </a:moveTo>
                  <a:lnTo>
                    <a:pt x="36196" y="15548"/>
                  </a:lnTo>
                  <a:lnTo>
                    <a:pt x="36196" y="15548"/>
                  </a:lnTo>
                  <a:close/>
                  <a:moveTo>
                    <a:pt x="61587" y="13387"/>
                  </a:moveTo>
                  <a:lnTo>
                    <a:pt x="61827" y="13867"/>
                  </a:lnTo>
                  <a:lnTo>
                    <a:pt x="62067" y="14407"/>
                  </a:lnTo>
                  <a:lnTo>
                    <a:pt x="62367" y="15007"/>
                  </a:lnTo>
                  <a:lnTo>
                    <a:pt x="62548" y="15608"/>
                  </a:lnTo>
                  <a:lnTo>
                    <a:pt x="62247" y="15608"/>
                  </a:lnTo>
                  <a:lnTo>
                    <a:pt x="61947" y="15427"/>
                  </a:lnTo>
                  <a:lnTo>
                    <a:pt x="61947" y="15187"/>
                  </a:lnTo>
                  <a:lnTo>
                    <a:pt x="61947" y="15127"/>
                  </a:lnTo>
                  <a:lnTo>
                    <a:pt x="61827" y="14407"/>
                  </a:lnTo>
                  <a:lnTo>
                    <a:pt x="61647" y="13807"/>
                  </a:lnTo>
                  <a:lnTo>
                    <a:pt x="61587" y="13387"/>
                  </a:lnTo>
                  <a:close/>
                  <a:moveTo>
                    <a:pt x="62848" y="14587"/>
                  </a:moveTo>
                  <a:lnTo>
                    <a:pt x="63208" y="15788"/>
                  </a:lnTo>
                  <a:lnTo>
                    <a:pt x="63208" y="15788"/>
                  </a:lnTo>
                  <a:lnTo>
                    <a:pt x="63028" y="15728"/>
                  </a:lnTo>
                  <a:lnTo>
                    <a:pt x="63148" y="15728"/>
                  </a:lnTo>
                  <a:lnTo>
                    <a:pt x="62848" y="15668"/>
                  </a:lnTo>
                  <a:lnTo>
                    <a:pt x="62848" y="15487"/>
                  </a:lnTo>
                  <a:lnTo>
                    <a:pt x="62848" y="15067"/>
                  </a:lnTo>
                  <a:lnTo>
                    <a:pt x="62848" y="14587"/>
                  </a:lnTo>
                  <a:close/>
                  <a:moveTo>
                    <a:pt x="63568" y="14167"/>
                  </a:moveTo>
                  <a:lnTo>
                    <a:pt x="63808" y="14647"/>
                  </a:lnTo>
                  <a:lnTo>
                    <a:pt x="63988" y="15127"/>
                  </a:lnTo>
                  <a:lnTo>
                    <a:pt x="64168" y="15608"/>
                  </a:lnTo>
                  <a:lnTo>
                    <a:pt x="64288" y="16088"/>
                  </a:lnTo>
                  <a:lnTo>
                    <a:pt x="64228" y="16088"/>
                  </a:lnTo>
                  <a:lnTo>
                    <a:pt x="63808" y="15908"/>
                  </a:lnTo>
                  <a:lnTo>
                    <a:pt x="63688" y="15007"/>
                  </a:lnTo>
                  <a:lnTo>
                    <a:pt x="63568" y="14167"/>
                  </a:lnTo>
                  <a:close/>
                  <a:moveTo>
                    <a:pt x="64288" y="16208"/>
                  </a:moveTo>
                  <a:lnTo>
                    <a:pt x="64288" y="16268"/>
                  </a:lnTo>
                  <a:lnTo>
                    <a:pt x="64288" y="16328"/>
                  </a:lnTo>
                  <a:lnTo>
                    <a:pt x="64228" y="16268"/>
                  </a:lnTo>
                  <a:lnTo>
                    <a:pt x="63928" y="16208"/>
                  </a:lnTo>
                  <a:close/>
                  <a:moveTo>
                    <a:pt x="55104" y="16748"/>
                  </a:moveTo>
                  <a:lnTo>
                    <a:pt x="55104" y="16868"/>
                  </a:lnTo>
                  <a:lnTo>
                    <a:pt x="55044" y="16748"/>
                  </a:lnTo>
                  <a:close/>
                  <a:moveTo>
                    <a:pt x="56005" y="16748"/>
                  </a:moveTo>
                  <a:lnTo>
                    <a:pt x="55945" y="16868"/>
                  </a:lnTo>
                  <a:lnTo>
                    <a:pt x="55945" y="16748"/>
                  </a:lnTo>
                  <a:close/>
                  <a:moveTo>
                    <a:pt x="64168" y="13807"/>
                  </a:moveTo>
                  <a:lnTo>
                    <a:pt x="64228" y="13927"/>
                  </a:lnTo>
                  <a:lnTo>
                    <a:pt x="64768" y="14587"/>
                  </a:lnTo>
                  <a:lnTo>
                    <a:pt x="65249" y="15367"/>
                  </a:lnTo>
                  <a:lnTo>
                    <a:pt x="65669" y="16148"/>
                  </a:lnTo>
                  <a:lnTo>
                    <a:pt x="65909" y="16868"/>
                  </a:lnTo>
                  <a:lnTo>
                    <a:pt x="65969" y="17048"/>
                  </a:lnTo>
                  <a:lnTo>
                    <a:pt x="65969" y="17048"/>
                  </a:lnTo>
                  <a:lnTo>
                    <a:pt x="64829" y="16688"/>
                  </a:lnTo>
                  <a:lnTo>
                    <a:pt x="65009" y="16688"/>
                  </a:lnTo>
                  <a:lnTo>
                    <a:pt x="65369" y="16628"/>
                  </a:lnTo>
                  <a:lnTo>
                    <a:pt x="65009" y="16508"/>
                  </a:lnTo>
                  <a:lnTo>
                    <a:pt x="64468" y="16328"/>
                  </a:lnTo>
                  <a:lnTo>
                    <a:pt x="64468" y="16268"/>
                  </a:lnTo>
                  <a:lnTo>
                    <a:pt x="64468" y="16208"/>
                  </a:lnTo>
                  <a:lnTo>
                    <a:pt x="64468" y="15668"/>
                  </a:lnTo>
                  <a:lnTo>
                    <a:pt x="64408" y="15007"/>
                  </a:lnTo>
                  <a:lnTo>
                    <a:pt x="64348" y="14407"/>
                  </a:lnTo>
                  <a:lnTo>
                    <a:pt x="64168" y="13807"/>
                  </a:lnTo>
                  <a:close/>
                  <a:moveTo>
                    <a:pt x="52883" y="16928"/>
                  </a:moveTo>
                  <a:lnTo>
                    <a:pt x="52823" y="17228"/>
                  </a:lnTo>
                  <a:lnTo>
                    <a:pt x="52823" y="16988"/>
                  </a:lnTo>
                  <a:lnTo>
                    <a:pt x="52883" y="16928"/>
                  </a:lnTo>
                  <a:close/>
                  <a:moveTo>
                    <a:pt x="52043" y="17108"/>
                  </a:moveTo>
                  <a:lnTo>
                    <a:pt x="51863" y="17648"/>
                  </a:lnTo>
                  <a:lnTo>
                    <a:pt x="51863" y="17408"/>
                  </a:lnTo>
                  <a:lnTo>
                    <a:pt x="51863" y="17168"/>
                  </a:lnTo>
                  <a:lnTo>
                    <a:pt x="52043" y="17108"/>
                  </a:lnTo>
                  <a:close/>
                  <a:moveTo>
                    <a:pt x="44360" y="17648"/>
                  </a:moveTo>
                  <a:lnTo>
                    <a:pt x="44720" y="18009"/>
                  </a:lnTo>
                  <a:lnTo>
                    <a:pt x="44360" y="17768"/>
                  </a:lnTo>
                  <a:lnTo>
                    <a:pt x="44240" y="17708"/>
                  </a:lnTo>
                  <a:lnTo>
                    <a:pt x="44360" y="17648"/>
                  </a:lnTo>
                  <a:close/>
                  <a:moveTo>
                    <a:pt x="44840" y="18069"/>
                  </a:moveTo>
                  <a:lnTo>
                    <a:pt x="44900" y="18129"/>
                  </a:lnTo>
                  <a:lnTo>
                    <a:pt x="44960" y="18189"/>
                  </a:lnTo>
                  <a:lnTo>
                    <a:pt x="44900" y="18189"/>
                  </a:lnTo>
                  <a:lnTo>
                    <a:pt x="44780" y="18129"/>
                  </a:lnTo>
                  <a:lnTo>
                    <a:pt x="44840" y="18069"/>
                  </a:lnTo>
                  <a:close/>
                  <a:moveTo>
                    <a:pt x="52523" y="18249"/>
                  </a:moveTo>
                  <a:lnTo>
                    <a:pt x="52403" y="18609"/>
                  </a:lnTo>
                  <a:lnTo>
                    <a:pt x="52343" y="18549"/>
                  </a:lnTo>
                  <a:lnTo>
                    <a:pt x="52523" y="18249"/>
                  </a:lnTo>
                  <a:close/>
                  <a:moveTo>
                    <a:pt x="61107" y="18429"/>
                  </a:moveTo>
                  <a:lnTo>
                    <a:pt x="61227" y="18549"/>
                  </a:lnTo>
                  <a:lnTo>
                    <a:pt x="61107" y="18909"/>
                  </a:lnTo>
                  <a:lnTo>
                    <a:pt x="61047" y="19029"/>
                  </a:lnTo>
                  <a:lnTo>
                    <a:pt x="61047" y="18909"/>
                  </a:lnTo>
                  <a:lnTo>
                    <a:pt x="61107" y="18429"/>
                  </a:lnTo>
                  <a:close/>
                  <a:moveTo>
                    <a:pt x="53123" y="18549"/>
                  </a:moveTo>
                  <a:lnTo>
                    <a:pt x="53063" y="18969"/>
                  </a:lnTo>
                  <a:lnTo>
                    <a:pt x="53003" y="19209"/>
                  </a:lnTo>
                  <a:lnTo>
                    <a:pt x="52823" y="19029"/>
                  </a:lnTo>
                  <a:lnTo>
                    <a:pt x="53123" y="18549"/>
                  </a:lnTo>
                  <a:close/>
                  <a:moveTo>
                    <a:pt x="46701" y="19389"/>
                  </a:moveTo>
                  <a:lnTo>
                    <a:pt x="46701" y="19449"/>
                  </a:lnTo>
                  <a:lnTo>
                    <a:pt x="46581" y="19389"/>
                  </a:lnTo>
                  <a:close/>
                  <a:moveTo>
                    <a:pt x="61947" y="19089"/>
                  </a:moveTo>
                  <a:lnTo>
                    <a:pt x="62067" y="19209"/>
                  </a:lnTo>
                  <a:lnTo>
                    <a:pt x="62007" y="19269"/>
                  </a:lnTo>
                  <a:lnTo>
                    <a:pt x="61587" y="19749"/>
                  </a:lnTo>
                  <a:lnTo>
                    <a:pt x="61587" y="19749"/>
                  </a:lnTo>
                  <a:lnTo>
                    <a:pt x="61887" y="19269"/>
                  </a:lnTo>
                  <a:lnTo>
                    <a:pt x="61947" y="19089"/>
                  </a:lnTo>
                  <a:close/>
                  <a:moveTo>
                    <a:pt x="49342" y="19569"/>
                  </a:moveTo>
                  <a:lnTo>
                    <a:pt x="49462" y="19629"/>
                  </a:lnTo>
                  <a:lnTo>
                    <a:pt x="49402" y="19749"/>
                  </a:lnTo>
                  <a:lnTo>
                    <a:pt x="49342" y="19569"/>
                  </a:lnTo>
                  <a:close/>
                  <a:moveTo>
                    <a:pt x="43699" y="19569"/>
                  </a:moveTo>
                  <a:lnTo>
                    <a:pt x="44000" y="19689"/>
                  </a:lnTo>
                  <a:lnTo>
                    <a:pt x="43880" y="19809"/>
                  </a:lnTo>
                  <a:lnTo>
                    <a:pt x="43699" y="19569"/>
                  </a:lnTo>
                  <a:close/>
                  <a:moveTo>
                    <a:pt x="54324" y="16748"/>
                  </a:moveTo>
                  <a:lnTo>
                    <a:pt x="54264" y="17288"/>
                  </a:lnTo>
                  <a:lnTo>
                    <a:pt x="54264" y="17949"/>
                  </a:lnTo>
                  <a:lnTo>
                    <a:pt x="54264" y="18489"/>
                  </a:lnTo>
                  <a:lnTo>
                    <a:pt x="54204" y="19029"/>
                  </a:lnTo>
                  <a:lnTo>
                    <a:pt x="54084" y="19629"/>
                  </a:lnTo>
                  <a:lnTo>
                    <a:pt x="53964" y="20049"/>
                  </a:lnTo>
                  <a:lnTo>
                    <a:pt x="53904" y="20169"/>
                  </a:lnTo>
                  <a:lnTo>
                    <a:pt x="53484" y="19689"/>
                  </a:lnTo>
                  <a:lnTo>
                    <a:pt x="53724" y="19149"/>
                  </a:lnTo>
                  <a:lnTo>
                    <a:pt x="53964" y="18609"/>
                  </a:lnTo>
                  <a:lnTo>
                    <a:pt x="54024" y="18249"/>
                  </a:lnTo>
                  <a:lnTo>
                    <a:pt x="54144" y="17828"/>
                  </a:lnTo>
                  <a:lnTo>
                    <a:pt x="54144" y="17468"/>
                  </a:lnTo>
                  <a:lnTo>
                    <a:pt x="54144" y="16808"/>
                  </a:lnTo>
                  <a:lnTo>
                    <a:pt x="54144" y="16748"/>
                  </a:lnTo>
                  <a:close/>
                  <a:moveTo>
                    <a:pt x="43159" y="20169"/>
                  </a:moveTo>
                  <a:lnTo>
                    <a:pt x="43459" y="20410"/>
                  </a:lnTo>
                  <a:lnTo>
                    <a:pt x="43399" y="20530"/>
                  </a:lnTo>
                  <a:lnTo>
                    <a:pt x="43159" y="20169"/>
                  </a:lnTo>
                  <a:close/>
                  <a:moveTo>
                    <a:pt x="49522" y="19689"/>
                  </a:moveTo>
                  <a:lnTo>
                    <a:pt x="49582" y="19749"/>
                  </a:lnTo>
                  <a:lnTo>
                    <a:pt x="50122" y="20049"/>
                  </a:lnTo>
                  <a:lnTo>
                    <a:pt x="50362" y="20169"/>
                  </a:lnTo>
                  <a:lnTo>
                    <a:pt x="50422" y="20230"/>
                  </a:lnTo>
                  <a:lnTo>
                    <a:pt x="50602" y="20470"/>
                  </a:lnTo>
                  <a:lnTo>
                    <a:pt x="50542" y="20530"/>
                  </a:lnTo>
                  <a:lnTo>
                    <a:pt x="50422" y="20710"/>
                  </a:lnTo>
                  <a:lnTo>
                    <a:pt x="50362" y="20650"/>
                  </a:lnTo>
                  <a:lnTo>
                    <a:pt x="50062" y="20470"/>
                  </a:lnTo>
                  <a:lnTo>
                    <a:pt x="50122" y="20470"/>
                  </a:lnTo>
                  <a:lnTo>
                    <a:pt x="50422" y="20230"/>
                  </a:lnTo>
                  <a:lnTo>
                    <a:pt x="50062" y="20350"/>
                  </a:lnTo>
                  <a:lnTo>
                    <a:pt x="50002" y="20350"/>
                  </a:lnTo>
                  <a:lnTo>
                    <a:pt x="49402" y="19929"/>
                  </a:lnTo>
                  <a:lnTo>
                    <a:pt x="49402" y="19809"/>
                  </a:lnTo>
                  <a:lnTo>
                    <a:pt x="49462" y="19749"/>
                  </a:lnTo>
                  <a:lnTo>
                    <a:pt x="49522" y="19749"/>
                  </a:lnTo>
                  <a:lnTo>
                    <a:pt x="49522" y="19689"/>
                  </a:lnTo>
                  <a:close/>
                  <a:moveTo>
                    <a:pt x="55464" y="18189"/>
                  </a:moveTo>
                  <a:lnTo>
                    <a:pt x="55284" y="18849"/>
                  </a:lnTo>
                  <a:lnTo>
                    <a:pt x="55044" y="19629"/>
                  </a:lnTo>
                  <a:lnTo>
                    <a:pt x="54744" y="20230"/>
                  </a:lnTo>
                  <a:lnTo>
                    <a:pt x="54504" y="20770"/>
                  </a:lnTo>
                  <a:lnTo>
                    <a:pt x="54444" y="20830"/>
                  </a:lnTo>
                  <a:lnTo>
                    <a:pt x="53964" y="20230"/>
                  </a:lnTo>
                  <a:lnTo>
                    <a:pt x="54084" y="20109"/>
                  </a:lnTo>
                  <a:lnTo>
                    <a:pt x="54324" y="19689"/>
                  </a:lnTo>
                  <a:lnTo>
                    <a:pt x="54624" y="19149"/>
                  </a:lnTo>
                  <a:lnTo>
                    <a:pt x="54684" y="18969"/>
                  </a:lnTo>
                  <a:lnTo>
                    <a:pt x="54624" y="19329"/>
                  </a:lnTo>
                  <a:lnTo>
                    <a:pt x="54444" y="19629"/>
                  </a:lnTo>
                  <a:lnTo>
                    <a:pt x="54324" y="19929"/>
                  </a:lnTo>
                  <a:lnTo>
                    <a:pt x="54324" y="19929"/>
                  </a:lnTo>
                  <a:lnTo>
                    <a:pt x="54564" y="19689"/>
                  </a:lnTo>
                  <a:lnTo>
                    <a:pt x="54864" y="19329"/>
                  </a:lnTo>
                  <a:lnTo>
                    <a:pt x="55164" y="18849"/>
                  </a:lnTo>
                  <a:lnTo>
                    <a:pt x="55464" y="18189"/>
                  </a:lnTo>
                  <a:close/>
                  <a:moveTo>
                    <a:pt x="43699" y="20650"/>
                  </a:moveTo>
                  <a:lnTo>
                    <a:pt x="43759" y="20710"/>
                  </a:lnTo>
                  <a:lnTo>
                    <a:pt x="43699" y="20770"/>
                  </a:lnTo>
                  <a:lnTo>
                    <a:pt x="43639" y="20890"/>
                  </a:lnTo>
                  <a:lnTo>
                    <a:pt x="43579" y="20890"/>
                  </a:lnTo>
                  <a:lnTo>
                    <a:pt x="43519" y="20770"/>
                  </a:lnTo>
                  <a:lnTo>
                    <a:pt x="43699" y="20650"/>
                  </a:lnTo>
                  <a:close/>
                  <a:moveTo>
                    <a:pt x="45680" y="20830"/>
                  </a:moveTo>
                  <a:lnTo>
                    <a:pt x="45740" y="20890"/>
                  </a:lnTo>
                  <a:lnTo>
                    <a:pt x="45620" y="20890"/>
                  </a:lnTo>
                  <a:lnTo>
                    <a:pt x="45680" y="20830"/>
                  </a:lnTo>
                  <a:close/>
                  <a:moveTo>
                    <a:pt x="46040" y="20230"/>
                  </a:moveTo>
                  <a:lnTo>
                    <a:pt x="46401" y="20470"/>
                  </a:lnTo>
                  <a:lnTo>
                    <a:pt x="46881" y="20590"/>
                  </a:lnTo>
                  <a:lnTo>
                    <a:pt x="46881" y="20650"/>
                  </a:lnTo>
                  <a:lnTo>
                    <a:pt x="47121" y="20650"/>
                  </a:lnTo>
                  <a:lnTo>
                    <a:pt x="47121" y="20710"/>
                  </a:lnTo>
                  <a:lnTo>
                    <a:pt x="47061" y="20890"/>
                  </a:lnTo>
                  <a:lnTo>
                    <a:pt x="46761" y="20710"/>
                  </a:lnTo>
                  <a:lnTo>
                    <a:pt x="46341" y="20470"/>
                  </a:lnTo>
                  <a:lnTo>
                    <a:pt x="45980" y="20350"/>
                  </a:lnTo>
                  <a:lnTo>
                    <a:pt x="46040" y="20230"/>
                  </a:lnTo>
                  <a:close/>
                  <a:moveTo>
                    <a:pt x="47481" y="20710"/>
                  </a:moveTo>
                  <a:lnTo>
                    <a:pt x="47421" y="21010"/>
                  </a:lnTo>
                  <a:lnTo>
                    <a:pt x="47361" y="21010"/>
                  </a:lnTo>
                  <a:lnTo>
                    <a:pt x="47481" y="20710"/>
                  </a:lnTo>
                  <a:close/>
                  <a:moveTo>
                    <a:pt x="42799" y="20770"/>
                  </a:moveTo>
                  <a:lnTo>
                    <a:pt x="43099" y="21010"/>
                  </a:lnTo>
                  <a:lnTo>
                    <a:pt x="43039" y="21130"/>
                  </a:lnTo>
                  <a:lnTo>
                    <a:pt x="42799" y="20770"/>
                  </a:lnTo>
                  <a:close/>
                  <a:moveTo>
                    <a:pt x="48141" y="20770"/>
                  </a:moveTo>
                  <a:lnTo>
                    <a:pt x="48201" y="21010"/>
                  </a:lnTo>
                  <a:lnTo>
                    <a:pt x="48081" y="21190"/>
                  </a:lnTo>
                  <a:lnTo>
                    <a:pt x="48021" y="21130"/>
                  </a:lnTo>
                  <a:lnTo>
                    <a:pt x="48021" y="21070"/>
                  </a:lnTo>
                  <a:lnTo>
                    <a:pt x="48081" y="20890"/>
                  </a:lnTo>
                  <a:lnTo>
                    <a:pt x="48081" y="20770"/>
                  </a:lnTo>
                  <a:close/>
                  <a:moveTo>
                    <a:pt x="61887" y="20169"/>
                  </a:moveTo>
                  <a:lnTo>
                    <a:pt x="61467" y="20590"/>
                  </a:lnTo>
                  <a:lnTo>
                    <a:pt x="60807" y="21190"/>
                  </a:lnTo>
                  <a:lnTo>
                    <a:pt x="60207" y="21310"/>
                  </a:lnTo>
                  <a:lnTo>
                    <a:pt x="60447" y="21070"/>
                  </a:lnTo>
                  <a:lnTo>
                    <a:pt x="60987" y="20770"/>
                  </a:lnTo>
                  <a:lnTo>
                    <a:pt x="61467" y="20470"/>
                  </a:lnTo>
                  <a:lnTo>
                    <a:pt x="61887" y="20169"/>
                  </a:lnTo>
                  <a:close/>
                  <a:moveTo>
                    <a:pt x="6904" y="21250"/>
                  </a:moveTo>
                  <a:lnTo>
                    <a:pt x="7024" y="21370"/>
                  </a:lnTo>
                  <a:lnTo>
                    <a:pt x="6964" y="21370"/>
                  </a:lnTo>
                  <a:lnTo>
                    <a:pt x="6904" y="21310"/>
                  </a:lnTo>
                  <a:lnTo>
                    <a:pt x="6904" y="21250"/>
                  </a:lnTo>
                  <a:close/>
                  <a:moveTo>
                    <a:pt x="47961" y="21370"/>
                  </a:moveTo>
                  <a:lnTo>
                    <a:pt x="47961" y="21430"/>
                  </a:lnTo>
                  <a:lnTo>
                    <a:pt x="47901" y="21430"/>
                  </a:lnTo>
                  <a:lnTo>
                    <a:pt x="47901" y="21370"/>
                  </a:lnTo>
                  <a:close/>
                  <a:moveTo>
                    <a:pt x="7204" y="21250"/>
                  </a:moveTo>
                  <a:lnTo>
                    <a:pt x="7504" y="21490"/>
                  </a:lnTo>
                  <a:lnTo>
                    <a:pt x="7324" y="21430"/>
                  </a:lnTo>
                  <a:lnTo>
                    <a:pt x="7204" y="21250"/>
                  </a:lnTo>
                  <a:close/>
                  <a:moveTo>
                    <a:pt x="43219" y="21130"/>
                  </a:moveTo>
                  <a:lnTo>
                    <a:pt x="43279" y="21190"/>
                  </a:lnTo>
                  <a:lnTo>
                    <a:pt x="43399" y="21250"/>
                  </a:lnTo>
                  <a:lnTo>
                    <a:pt x="43279" y="21490"/>
                  </a:lnTo>
                  <a:lnTo>
                    <a:pt x="43099" y="21310"/>
                  </a:lnTo>
                  <a:lnTo>
                    <a:pt x="43219" y="21130"/>
                  </a:lnTo>
                  <a:close/>
                  <a:moveTo>
                    <a:pt x="45380" y="21430"/>
                  </a:moveTo>
                  <a:lnTo>
                    <a:pt x="45500" y="21490"/>
                  </a:lnTo>
                  <a:lnTo>
                    <a:pt x="45380" y="21490"/>
                  </a:lnTo>
                  <a:lnTo>
                    <a:pt x="45380" y="21430"/>
                  </a:lnTo>
                  <a:close/>
                  <a:moveTo>
                    <a:pt x="68730" y="21430"/>
                  </a:moveTo>
                  <a:lnTo>
                    <a:pt x="68730" y="21550"/>
                  </a:lnTo>
                  <a:lnTo>
                    <a:pt x="68670" y="21550"/>
                  </a:lnTo>
                  <a:lnTo>
                    <a:pt x="68670" y="21490"/>
                  </a:lnTo>
                  <a:lnTo>
                    <a:pt x="68610" y="21430"/>
                  </a:lnTo>
                  <a:close/>
                  <a:moveTo>
                    <a:pt x="1561" y="21610"/>
                  </a:moveTo>
                  <a:lnTo>
                    <a:pt x="1501" y="21670"/>
                  </a:lnTo>
                  <a:lnTo>
                    <a:pt x="1561" y="21670"/>
                  </a:lnTo>
                  <a:lnTo>
                    <a:pt x="1561" y="21610"/>
                  </a:lnTo>
                  <a:close/>
                  <a:moveTo>
                    <a:pt x="7564" y="21250"/>
                  </a:moveTo>
                  <a:lnTo>
                    <a:pt x="7684" y="21370"/>
                  </a:lnTo>
                  <a:lnTo>
                    <a:pt x="7984" y="21670"/>
                  </a:lnTo>
                  <a:lnTo>
                    <a:pt x="7744" y="21550"/>
                  </a:lnTo>
                  <a:lnTo>
                    <a:pt x="7684" y="21490"/>
                  </a:lnTo>
                  <a:lnTo>
                    <a:pt x="7564" y="21250"/>
                  </a:lnTo>
                  <a:close/>
                  <a:moveTo>
                    <a:pt x="47121" y="21670"/>
                  </a:moveTo>
                  <a:lnTo>
                    <a:pt x="47121" y="21730"/>
                  </a:lnTo>
                  <a:lnTo>
                    <a:pt x="46581" y="21670"/>
                  </a:lnTo>
                  <a:close/>
                  <a:moveTo>
                    <a:pt x="42559" y="21550"/>
                  </a:moveTo>
                  <a:lnTo>
                    <a:pt x="42739" y="21670"/>
                  </a:lnTo>
                  <a:lnTo>
                    <a:pt x="42679" y="21790"/>
                  </a:lnTo>
                  <a:lnTo>
                    <a:pt x="42559" y="21550"/>
                  </a:lnTo>
                  <a:close/>
                  <a:moveTo>
                    <a:pt x="47361" y="21610"/>
                  </a:moveTo>
                  <a:lnTo>
                    <a:pt x="47361" y="21790"/>
                  </a:lnTo>
                  <a:lnTo>
                    <a:pt x="47181" y="21730"/>
                  </a:lnTo>
                  <a:lnTo>
                    <a:pt x="47241" y="21670"/>
                  </a:lnTo>
                  <a:lnTo>
                    <a:pt x="47361" y="21610"/>
                  </a:lnTo>
                  <a:close/>
                  <a:moveTo>
                    <a:pt x="47601" y="21730"/>
                  </a:moveTo>
                  <a:lnTo>
                    <a:pt x="47601" y="21790"/>
                  </a:lnTo>
                  <a:lnTo>
                    <a:pt x="47541" y="21790"/>
                  </a:lnTo>
                  <a:lnTo>
                    <a:pt x="47601" y="21730"/>
                  </a:lnTo>
                  <a:close/>
                  <a:moveTo>
                    <a:pt x="62247" y="21490"/>
                  </a:moveTo>
                  <a:lnTo>
                    <a:pt x="62007" y="21550"/>
                  </a:lnTo>
                  <a:lnTo>
                    <a:pt x="61347" y="21790"/>
                  </a:lnTo>
                  <a:lnTo>
                    <a:pt x="61947" y="21490"/>
                  </a:lnTo>
                  <a:close/>
                  <a:moveTo>
                    <a:pt x="47901" y="21550"/>
                  </a:moveTo>
                  <a:lnTo>
                    <a:pt x="47901" y="21850"/>
                  </a:lnTo>
                  <a:lnTo>
                    <a:pt x="47781" y="21790"/>
                  </a:lnTo>
                  <a:lnTo>
                    <a:pt x="47841" y="21550"/>
                  </a:lnTo>
                  <a:close/>
                  <a:moveTo>
                    <a:pt x="8104" y="21430"/>
                  </a:moveTo>
                  <a:lnTo>
                    <a:pt x="8464" y="21730"/>
                  </a:lnTo>
                  <a:lnTo>
                    <a:pt x="8704" y="21910"/>
                  </a:lnTo>
                  <a:lnTo>
                    <a:pt x="8284" y="21730"/>
                  </a:lnTo>
                  <a:lnTo>
                    <a:pt x="8224" y="21670"/>
                  </a:lnTo>
                  <a:lnTo>
                    <a:pt x="8104" y="21430"/>
                  </a:lnTo>
                  <a:close/>
                  <a:moveTo>
                    <a:pt x="63988" y="21730"/>
                  </a:moveTo>
                  <a:lnTo>
                    <a:pt x="63748" y="21790"/>
                  </a:lnTo>
                  <a:lnTo>
                    <a:pt x="63268" y="22090"/>
                  </a:lnTo>
                  <a:lnTo>
                    <a:pt x="63268" y="22090"/>
                  </a:lnTo>
                  <a:lnTo>
                    <a:pt x="63808" y="21730"/>
                  </a:lnTo>
                  <a:close/>
                  <a:moveTo>
                    <a:pt x="7924" y="22210"/>
                  </a:moveTo>
                  <a:lnTo>
                    <a:pt x="8044" y="22270"/>
                  </a:lnTo>
                  <a:lnTo>
                    <a:pt x="7804" y="22270"/>
                  </a:lnTo>
                  <a:lnTo>
                    <a:pt x="7924" y="22210"/>
                  </a:lnTo>
                  <a:close/>
                  <a:moveTo>
                    <a:pt x="9365" y="21550"/>
                  </a:moveTo>
                  <a:lnTo>
                    <a:pt x="9845" y="21910"/>
                  </a:lnTo>
                  <a:lnTo>
                    <a:pt x="10145" y="22270"/>
                  </a:lnTo>
                  <a:lnTo>
                    <a:pt x="9965" y="22090"/>
                  </a:lnTo>
                  <a:lnTo>
                    <a:pt x="9845" y="22030"/>
                  </a:lnTo>
                  <a:lnTo>
                    <a:pt x="9665" y="21850"/>
                  </a:lnTo>
                  <a:lnTo>
                    <a:pt x="9365" y="21550"/>
                  </a:lnTo>
                  <a:close/>
                  <a:moveTo>
                    <a:pt x="9665" y="22270"/>
                  </a:moveTo>
                  <a:lnTo>
                    <a:pt x="9725" y="22330"/>
                  </a:lnTo>
                  <a:lnTo>
                    <a:pt x="9665" y="22330"/>
                  </a:lnTo>
                  <a:lnTo>
                    <a:pt x="9665" y="22270"/>
                  </a:lnTo>
                  <a:close/>
                  <a:moveTo>
                    <a:pt x="42799" y="21730"/>
                  </a:moveTo>
                  <a:lnTo>
                    <a:pt x="43039" y="21910"/>
                  </a:lnTo>
                  <a:lnTo>
                    <a:pt x="43039" y="21970"/>
                  </a:lnTo>
                  <a:lnTo>
                    <a:pt x="42859" y="22330"/>
                  </a:lnTo>
                  <a:lnTo>
                    <a:pt x="42799" y="22150"/>
                  </a:lnTo>
                  <a:lnTo>
                    <a:pt x="42739" y="21910"/>
                  </a:lnTo>
                  <a:lnTo>
                    <a:pt x="42799" y="21730"/>
                  </a:lnTo>
                  <a:close/>
                  <a:moveTo>
                    <a:pt x="47361" y="22210"/>
                  </a:moveTo>
                  <a:lnTo>
                    <a:pt x="47361" y="22450"/>
                  </a:lnTo>
                  <a:lnTo>
                    <a:pt x="47241" y="22450"/>
                  </a:lnTo>
                  <a:lnTo>
                    <a:pt x="46821" y="22330"/>
                  </a:lnTo>
                  <a:lnTo>
                    <a:pt x="46401" y="22210"/>
                  </a:lnTo>
                  <a:close/>
                  <a:moveTo>
                    <a:pt x="47601" y="22150"/>
                  </a:moveTo>
                  <a:lnTo>
                    <a:pt x="47601" y="22210"/>
                  </a:lnTo>
                  <a:lnTo>
                    <a:pt x="47601" y="22450"/>
                  </a:lnTo>
                  <a:lnTo>
                    <a:pt x="47481" y="22450"/>
                  </a:lnTo>
                  <a:lnTo>
                    <a:pt x="47481" y="22150"/>
                  </a:lnTo>
                  <a:close/>
                  <a:moveTo>
                    <a:pt x="47901" y="22090"/>
                  </a:moveTo>
                  <a:lnTo>
                    <a:pt x="47901" y="22150"/>
                  </a:lnTo>
                  <a:lnTo>
                    <a:pt x="47901" y="22210"/>
                  </a:lnTo>
                  <a:lnTo>
                    <a:pt x="47841" y="22510"/>
                  </a:lnTo>
                  <a:lnTo>
                    <a:pt x="47781" y="22510"/>
                  </a:lnTo>
                  <a:lnTo>
                    <a:pt x="47781" y="22210"/>
                  </a:lnTo>
                  <a:lnTo>
                    <a:pt x="47781" y="22150"/>
                  </a:lnTo>
                  <a:lnTo>
                    <a:pt x="47901" y="22090"/>
                  </a:lnTo>
                  <a:close/>
                  <a:moveTo>
                    <a:pt x="48261" y="22030"/>
                  </a:moveTo>
                  <a:lnTo>
                    <a:pt x="48261" y="22270"/>
                  </a:lnTo>
                  <a:lnTo>
                    <a:pt x="48141" y="22510"/>
                  </a:lnTo>
                  <a:lnTo>
                    <a:pt x="48081" y="22510"/>
                  </a:lnTo>
                  <a:lnTo>
                    <a:pt x="48081" y="22450"/>
                  </a:lnTo>
                  <a:lnTo>
                    <a:pt x="48081" y="22330"/>
                  </a:lnTo>
                  <a:lnTo>
                    <a:pt x="48141" y="22330"/>
                  </a:lnTo>
                  <a:lnTo>
                    <a:pt x="48261" y="22030"/>
                  </a:lnTo>
                  <a:close/>
                  <a:moveTo>
                    <a:pt x="43159" y="22210"/>
                  </a:moveTo>
                  <a:lnTo>
                    <a:pt x="43039" y="22510"/>
                  </a:lnTo>
                  <a:lnTo>
                    <a:pt x="42979" y="22631"/>
                  </a:lnTo>
                  <a:lnTo>
                    <a:pt x="42919" y="22510"/>
                  </a:lnTo>
                  <a:lnTo>
                    <a:pt x="43159" y="22210"/>
                  </a:lnTo>
                  <a:close/>
                  <a:moveTo>
                    <a:pt x="47661" y="22691"/>
                  </a:moveTo>
                  <a:lnTo>
                    <a:pt x="47661" y="22751"/>
                  </a:lnTo>
                  <a:lnTo>
                    <a:pt x="47481" y="22751"/>
                  </a:lnTo>
                  <a:lnTo>
                    <a:pt x="47661" y="22691"/>
                  </a:lnTo>
                  <a:close/>
                  <a:moveTo>
                    <a:pt x="48622" y="22510"/>
                  </a:moveTo>
                  <a:lnTo>
                    <a:pt x="48682" y="22691"/>
                  </a:lnTo>
                  <a:lnTo>
                    <a:pt x="48742" y="22811"/>
                  </a:lnTo>
                  <a:lnTo>
                    <a:pt x="48742" y="22931"/>
                  </a:lnTo>
                  <a:lnTo>
                    <a:pt x="48622" y="23051"/>
                  </a:lnTo>
                  <a:lnTo>
                    <a:pt x="48622" y="22751"/>
                  </a:lnTo>
                  <a:lnTo>
                    <a:pt x="48682" y="22691"/>
                  </a:lnTo>
                  <a:lnTo>
                    <a:pt x="48622" y="22691"/>
                  </a:lnTo>
                  <a:lnTo>
                    <a:pt x="48622" y="22571"/>
                  </a:lnTo>
                  <a:lnTo>
                    <a:pt x="48622" y="22510"/>
                  </a:lnTo>
                  <a:close/>
                  <a:moveTo>
                    <a:pt x="62968" y="22270"/>
                  </a:moveTo>
                  <a:lnTo>
                    <a:pt x="62367" y="22510"/>
                  </a:lnTo>
                  <a:lnTo>
                    <a:pt x="61647" y="22811"/>
                  </a:lnTo>
                  <a:lnTo>
                    <a:pt x="60987" y="23051"/>
                  </a:lnTo>
                  <a:lnTo>
                    <a:pt x="60574" y="23126"/>
                  </a:lnTo>
                  <a:lnTo>
                    <a:pt x="60574" y="23126"/>
                  </a:lnTo>
                  <a:lnTo>
                    <a:pt x="60627" y="23111"/>
                  </a:lnTo>
                  <a:lnTo>
                    <a:pt x="61947" y="22631"/>
                  </a:lnTo>
                  <a:lnTo>
                    <a:pt x="62968" y="22270"/>
                  </a:lnTo>
                  <a:close/>
                  <a:moveTo>
                    <a:pt x="47781" y="23111"/>
                  </a:moveTo>
                  <a:lnTo>
                    <a:pt x="47781" y="23171"/>
                  </a:lnTo>
                  <a:lnTo>
                    <a:pt x="47841" y="23231"/>
                  </a:lnTo>
                  <a:lnTo>
                    <a:pt x="47841" y="23231"/>
                  </a:lnTo>
                  <a:lnTo>
                    <a:pt x="47781" y="23111"/>
                  </a:lnTo>
                  <a:close/>
                  <a:moveTo>
                    <a:pt x="47481" y="23051"/>
                  </a:moveTo>
                  <a:lnTo>
                    <a:pt x="47481" y="23171"/>
                  </a:lnTo>
                  <a:lnTo>
                    <a:pt x="47541" y="23231"/>
                  </a:lnTo>
                  <a:lnTo>
                    <a:pt x="47541" y="23171"/>
                  </a:lnTo>
                  <a:lnTo>
                    <a:pt x="47481" y="23051"/>
                  </a:lnTo>
                  <a:close/>
                  <a:moveTo>
                    <a:pt x="11586" y="22991"/>
                  </a:moveTo>
                  <a:lnTo>
                    <a:pt x="11646" y="23171"/>
                  </a:lnTo>
                  <a:lnTo>
                    <a:pt x="11766" y="23411"/>
                  </a:lnTo>
                  <a:lnTo>
                    <a:pt x="11766" y="23411"/>
                  </a:lnTo>
                  <a:lnTo>
                    <a:pt x="11586" y="23291"/>
                  </a:lnTo>
                  <a:lnTo>
                    <a:pt x="11526" y="22991"/>
                  </a:lnTo>
                  <a:close/>
                  <a:moveTo>
                    <a:pt x="12006" y="23351"/>
                  </a:moveTo>
                  <a:lnTo>
                    <a:pt x="12126" y="23471"/>
                  </a:lnTo>
                  <a:lnTo>
                    <a:pt x="12126" y="23651"/>
                  </a:lnTo>
                  <a:lnTo>
                    <a:pt x="12186" y="23711"/>
                  </a:lnTo>
                  <a:lnTo>
                    <a:pt x="12126" y="23711"/>
                  </a:lnTo>
                  <a:lnTo>
                    <a:pt x="12066" y="23591"/>
                  </a:lnTo>
                  <a:lnTo>
                    <a:pt x="12006" y="23351"/>
                  </a:lnTo>
                  <a:close/>
                  <a:moveTo>
                    <a:pt x="48802" y="23471"/>
                  </a:moveTo>
                  <a:lnTo>
                    <a:pt x="48862" y="23531"/>
                  </a:lnTo>
                  <a:lnTo>
                    <a:pt x="48862" y="23651"/>
                  </a:lnTo>
                  <a:lnTo>
                    <a:pt x="48802" y="23891"/>
                  </a:lnTo>
                  <a:lnTo>
                    <a:pt x="48742" y="23711"/>
                  </a:lnTo>
                  <a:lnTo>
                    <a:pt x="48802" y="23531"/>
                  </a:lnTo>
                  <a:lnTo>
                    <a:pt x="48802" y="23471"/>
                  </a:lnTo>
                  <a:close/>
                  <a:moveTo>
                    <a:pt x="41839" y="21490"/>
                  </a:moveTo>
                  <a:lnTo>
                    <a:pt x="42379" y="22330"/>
                  </a:lnTo>
                  <a:lnTo>
                    <a:pt x="42679" y="22751"/>
                  </a:lnTo>
                  <a:lnTo>
                    <a:pt x="42679" y="22871"/>
                  </a:lnTo>
                  <a:lnTo>
                    <a:pt x="42739" y="22811"/>
                  </a:lnTo>
                  <a:lnTo>
                    <a:pt x="42799" y="22931"/>
                  </a:lnTo>
                  <a:lnTo>
                    <a:pt x="42679" y="23171"/>
                  </a:lnTo>
                  <a:lnTo>
                    <a:pt x="42499" y="23651"/>
                  </a:lnTo>
                  <a:lnTo>
                    <a:pt x="42499" y="23951"/>
                  </a:lnTo>
                  <a:lnTo>
                    <a:pt x="42199" y="23111"/>
                  </a:lnTo>
                  <a:lnTo>
                    <a:pt x="41959" y="22270"/>
                  </a:lnTo>
                  <a:lnTo>
                    <a:pt x="41839" y="21490"/>
                  </a:lnTo>
                  <a:close/>
                  <a:moveTo>
                    <a:pt x="24311" y="24071"/>
                  </a:moveTo>
                  <a:lnTo>
                    <a:pt x="24371" y="24131"/>
                  </a:lnTo>
                  <a:lnTo>
                    <a:pt x="24251" y="24131"/>
                  </a:lnTo>
                  <a:lnTo>
                    <a:pt x="24311" y="24071"/>
                  </a:lnTo>
                  <a:close/>
                  <a:moveTo>
                    <a:pt x="18969" y="24131"/>
                  </a:moveTo>
                  <a:lnTo>
                    <a:pt x="18789" y="24251"/>
                  </a:lnTo>
                  <a:lnTo>
                    <a:pt x="18729" y="24251"/>
                  </a:lnTo>
                  <a:lnTo>
                    <a:pt x="18789" y="24191"/>
                  </a:lnTo>
                  <a:lnTo>
                    <a:pt x="18969" y="24131"/>
                  </a:lnTo>
                  <a:close/>
                  <a:moveTo>
                    <a:pt x="12486" y="23951"/>
                  </a:moveTo>
                  <a:lnTo>
                    <a:pt x="12666" y="24251"/>
                  </a:lnTo>
                  <a:lnTo>
                    <a:pt x="12726" y="24311"/>
                  </a:lnTo>
                  <a:lnTo>
                    <a:pt x="12486" y="24131"/>
                  </a:lnTo>
                  <a:lnTo>
                    <a:pt x="12426" y="24011"/>
                  </a:lnTo>
                  <a:lnTo>
                    <a:pt x="12486" y="23951"/>
                  </a:lnTo>
                  <a:close/>
                  <a:moveTo>
                    <a:pt x="13026" y="24011"/>
                  </a:moveTo>
                  <a:lnTo>
                    <a:pt x="13086" y="24131"/>
                  </a:lnTo>
                  <a:lnTo>
                    <a:pt x="13146" y="24191"/>
                  </a:lnTo>
                  <a:lnTo>
                    <a:pt x="13146" y="24491"/>
                  </a:lnTo>
                  <a:lnTo>
                    <a:pt x="13026" y="24311"/>
                  </a:lnTo>
                  <a:lnTo>
                    <a:pt x="13026" y="24011"/>
                  </a:lnTo>
                  <a:close/>
                  <a:moveTo>
                    <a:pt x="49042" y="24071"/>
                  </a:moveTo>
                  <a:lnTo>
                    <a:pt x="49162" y="24251"/>
                  </a:lnTo>
                  <a:lnTo>
                    <a:pt x="49042" y="24611"/>
                  </a:lnTo>
                  <a:lnTo>
                    <a:pt x="49042" y="24371"/>
                  </a:lnTo>
                  <a:lnTo>
                    <a:pt x="49042" y="24071"/>
                  </a:lnTo>
                  <a:close/>
                  <a:moveTo>
                    <a:pt x="49582" y="24791"/>
                  </a:moveTo>
                  <a:lnTo>
                    <a:pt x="49642" y="24851"/>
                  </a:lnTo>
                  <a:lnTo>
                    <a:pt x="49642" y="24912"/>
                  </a:lnTo>
                  <a:lnTo>
                    <a:pt x="49582" y="24791"/>
                  </a:lnTo>
                  <a:close/>
                  <a:moveTo>
                    <a:pt x="13206" y="23771"/>
                  </a:moveTo>
                  <a:lnTo>
                    <a:pt x="13446" y="24191"/>
                  </a:lnTo>
                  <a:lnTo>
                    <a:pt x="13567" y="24491"/>
                  </a:lnTo>
                  <a:lnTo>
                    <a:pt x="13687" y="24791"/>
                  </a:lnTo>
                  <a:lnTo>
                    <a:pt x="13747" y="24972"/>
                  </a:lnTo>
                  <a:lnTo>
                    <a:pt x="13687" y="24912"/>
                  </a:lnTo>
                  <a:lnTo>
                    <a:pt x="13627" y="24912"/>
                  </a:lnTo>
                  <a:lnTo>
                    <a:pt x="13627" y="24731"/>
                  </a:lnTo>
                  <a:lnTo>
                    <a:pt x="13507" y="24551"/>
                  </a:lnTo>
                  <a:lnTo>
                    <a:pt x="13386" y="24251"/>
                  </a:lnTo>
                  <a:lnTo>
                    <a:pt x="13326" y="24191"/>
                  </a:lnTo>
                  <a:lnTo>
                    <a:pt x="13266" y="23891"/>
                  </a:lnTo>
                  <a:lnTo>
                    <a:pt x="13206" y="23771"/>
                  </a:lnTo>
                  <a:close/>
                  <a:moveTo>
                    <a:pt x="13627" y="24972"/>
                  </a:moveTo>
                  <a:lnTo>
                    <a:pt x="13747" y="25092"/>
                  </a:lnTo>
                  <a:lnTo>
                    <a:pt x="13747" y="25212"/>
                  </a:lnTo>
                  <a:lnTo>
                    <a:pt x="13807" y="25332"/>
                  </a:lnTo>
                  <a:lnTo>
                    <a:pt x="13627" y="25152"/>
                  </a:lnTo>
                  <a:lnTo>
                    <a:pt x="13627" y="24972"/>
                  </a:lnTo>
                  <a:close/>
                  <a:moveTo>
                    <a:pt x="10745" y="25332"/>
                  </a:moveTo>
                  <a:lnTo>
                    <a:pt x="10865" y="25392"/>
                  </a:lnTo>
                  <a:lnTo>
                    <a:pt x="10745" y="25392"/>
                  </a:lnTo>
                  <a:lnTo>
                    <a:pt x="10745" y="25332"/>
                  </a:lnTo>
                  <a:close/>
                  <a:moveTo>
                    <a:pt x="20469" y="25332"/>
                  </a:moveTo>
                  <a:lnTo>
                    <a:pt x="20469" y="25392"/>
                  </a:lnTo>
                  <a:lnTo>
                    <a:pt x="20409" y="25392"/>
                  </a:lnTo>
                  <a:lnTo>
                    <a:pt x="20409" y="25332"/>
                  </a:lnTo>
                  <a:close/>
                  <a:moveTo>
                    <a:pt x="21010" y="25332"/>
                  </a:moveTo>
                  <a:lnTo>
                    <a:pt x="21010" y="25392"/>
                  </a:lnTo>
                  <a:lnTo>
                    <a:pt x="20950" y="25392"/>
                  </a:lnTo>
                  <a:lnTo>
                    <a:pt x="20890" y="25332"/>
                  </a:lnTo>
                  <a:close/>
                  <a:moveTo>
                    <a:pt x="33615" y="24551"/>
                  </a:moveTo>
                  <a:lnTo>
                    <a:pt x="32955" y="25032"/>
                  </a:lnTo>
                  <a:lnTo>
                    <a:pt x="32595" y="25392"/>
                  </a:lnTo>
                  <a:lnTo>
                    <a:pt x="32054" y="25392"/>
                  </a:lnTo>
                  <a:lnTo>
                    <a:pt x="32715" y="24972"/>
                  </a:lnTo>
                  <a:lnTo>
                    <a:pt x="33615" y="24551"/>
                  </a:lnTo>
                  <a:close/>
                  <a:moveTo>
                    <a:pt x="38597" y="23651"/>
                  </a:moveTo>
                  <a:lnTo>
                    <a:pt x="38777" y="24011"/>
                  </a:lnTo>
                  <a:lnTo>
                    <a:pt x="39137" y="24611"/>
                  </a:lnTo>
                  <a:lnTo>
                    <a:pt x="39618" y="25212"/>
                  </a:lnTo>
                  <a:lnTo>
                    <a:pt x="39678" y="25392"/>
                  </a:lnTo>
                  <a:lnTo>
                    <a:pt x="39137" y="25392"/>
                  </a:lnTo>
                  <a:lnTo>
                    <a:pt x="38897" y="24791"/>
                  </a:lnTo>
                  <a:lnTo>
                    <a:pt x="38717" y="24191"/>
                  </a:lnTo>
                  <a:lnTo>
                    <a:pt x="38597" y="23651"/>
                  </a:lnTo>
                  <a:close/>
                  <a:moveTo>
                    <a:pt x="39438" y="23531"/>
                  </a:moveTo>
                  <a:lnTo>
                    <a:pt x="39858" y="24191"/>
                  </a:lnTo>
                  <a:lnTo>
                    <a:pt x="40458" y="24972"/>
                  </a:lnTo>
                  <a:lnTo>
                    <a:pt x="40758" y="25392"/>
                  </a:lnTo>
                  <a:lnTo>
                    <a:pt x="40158" y="25392"/>
                  </a:lnTo>
                  <a:lnTo>
                    <a:pt x="39978" y="25032"/>
                  </a:lnTo>
                  <a:lnTo>
                    <a:pt x="39678" y="24251"/>
                  </a:lnTo>
                  <a:lnTo>
                    <a:pt x="39438" y="23531"/>
                  </a:lnTo>
                  <a:close/>
                  <a:moveTo>
                    <a:pt x="40398" y="24431"/>
                  </a:moveTo>
                  <a:lnTo>
                    <a:pt x="40938" y="25392"/>
                  </a:lnTo>
                  <a:lnTo>
                    <a:pt x="40758" y="25392"/>
                  </a:lnTo>
                  <a:lnTo>
                    <a:pt x="40398" y="24431"/>
                  </a:lnTo>
                  <a:close/>
                  <a:moveTo>
                    <a:pt x="41539" y="25272"/>
                  </a:moveTo>
                  <a:lnTo>
                    <a:pt x="41719" y="25392"/>
                  </a:lnTo>
                  <a:lnTo>
                    <a:pt x="41599" y="25392"/>
                  </a:lnTo>
                  <a:lnTo>
                    <a:pt x="41539" y="25272"/>
                  </a:lnTo>
                  <a:close/>
                  <a:moveTo>
                    <a:pt x="40818" y="22210"/>
                  </a:moveTo>
                  <a:lnTo>
                    <a:pt x="41058" y="22571"/>
                  </a:lnTo>
                  <a:lnTo>
                    <a:pt x="41358" y="22991"/>
                  </a:lnTo>
                  <a:lnTo>
                    <a:pt x="41659" y="23291"/>
                  </a:lnTo>
                  <a:lnTo>
                    <a:pt x="41899" y="23471"/>
                  </a:lnTo>
                  <a:lnTo>
                    <a:pt x="42379" y="24251"/>
                  </a:lnTo>
                  <a:lnTo>
                    <a:pt x="42259" y="24551"/>
                  </a:lnTo>
                  <a:lnTo>
                    <a:pt x="42259" y="24551"/>
                  </a:lnTo>
                  <a:lnTo>
                    <a:pt x="42439" y="24311"/>
                  </a:lnTo>
                  <a:lnTo>
                    <a:pt x="42499" y="24371"/>
                  </a:lnTo>
                  <a:lnTo>
                    <a:pt x="42319" y="24851"/>
                  </a:lnTo>
                  <a:lnTo>
                    <a:pt x="42259" y="25092"/>
                  </a:lnTo>
                  <a:lnTo>
                    <a:pt x="42379" y="24912"/>
                  </a:lnTo>
                  <a:lnTo>
                    <a:pt x="42499" y="24851"/>
                  </a:lnTo>
                  <a:lnTo>
                    <a:pt x="42439" y="25392"/>
                  </a:lnTo>
                  <a:lnTo>
                    <a:pt x="41839" y="25392"/>
                  </a:lnTo>
                  <a:lnTo>
                    <a:pt x="41659" y="25152"/>
                  </a:lnTo>
                  <a:lnTo>
                    <a:pt x="41418" y="24912"/>
                  </a:lnTo>
                  <a:lnTo>
                    <a:pt x="41298" y="24551"/>
                  </a:lnTo>
                  <a:lnTo>
                    <a:pt x="41178" y="24071"/>
                  </a:lnTo>
                  <a:lnTo>
                    <a:pt x="40938" y="23111"/>
                  </a:lnTo>
                  <a:lnTo>
                    <a:pt x="40818" y="22270"/>
                  </a:lnTo>
                  <a:lnTo>
                    <a:pt x="40818" y="22210"/>
                  </a:lnTo>
                  <a:close/>
                  <a:moveTo>
                    <a:pt x="47901" y="22991"/>
                  </a:moveTo>
                  <a:lnTo>
                    <a:pt x="47961" y="23171"/>
                  </a:lnTo>
                  <a:lnTo>
                    <a:pt x="47961" y="23231"/>
                  </a:lnTo>
                  <a:lnTo>
                    <a:pt x="47961" y="23351"/>
                  </a:lnTo>
                  <a:lnTo>
                    <a:pt x="47961" y="23471"/>
                  </a:lnTo>
                  <a:lnTo>
                    <a:pt x="47961" y="23831"/>
                  </a:lnTo>
                  <a:lnTo>
                    <a:pt x="47961" y="24191"/>
                  </a:lnTo>
                  <a:lnTo>
                    <a:pt x="48081" y="24611"/>
                  </a:lnTo>
                  <a:lnTo>
                    <a:pt x="48261" y="24972"/>
                  </a:lnTo>
                  <a:lnTo>
                    <a:pt x="48381" y="25152"/>
                  </a:lnTo>
                  <a:lnTo>
                    <a:pt x="48441" y="25212"/>
                  </a:lnTo>
                  <a:lnTo>
                    <a:pt x="48441" y="25152"/>
                  </a:lnTo>
                  <a:lnTo>
                    <a:pt x="48321" y="24912"/>
                  </a:lnTo>
                  <a:lnTo>
                    <a:pt x="48201" y="24611"/>
                  </a:lnTo>
                  <a:lnTo>
                    <a:pt x="48141" y="24191"/>
                  </a:lnTo>
                  <a:lnTo>
                    <a:pt x="48201" y="23771"/>
                  </a:lnTo>
                  <a:lnTo>
                    <a:pt x="48261" y="23351"/>
                  </a:lnTo>
                  <a:lnTo>
                    <a:pt x="48321" y="23051"/>
                  </a:lnTo>
                  <a:lnTo>
                    <a:pt x="48381" y="23171"/>
                  </a:lnTo>
                  <a:lnTo>
                    <a:pt x="48441" y="23531"/>
                  </a:lnTo>
                  <a:lnTo>
                    <a:pt x="48381" y="23891"/>
                  </a:lnTo>
                  <a:lnTo>
                    <a:pt x="48381" y="24251"/>
                  </a:lnTo>
                  <a:lnTo>
                    <a:pt x="48441" y="24671"/>
                  </a:lnTo>
                  <a:lnTo>
                    <a:pt x="48562" y="25212"/>
                  </a:lnTo>
                  <a:lnTo>
                    <a:pt x="48441" y="25212"/>
                  </a:lnTo>
                  <a:lnTo>
                    <a:pt x="48381" y="25272"/>
                  </a:lnTo>
                  <a:lnTo>
                    <a:pt x="47841" y="25392"/>
                  </a:lnTo>
                  <a:lnTo>
                    <a:pt x="46221" y="25392"/>
                  </a:lnTo>
                  <a:lnTo>
                    <a:pt x="46040" y="25332"/>
                  </a:lnTo>
                  <a:lnTo>
                    <a:pt x="45800" y="25272"/>
                  </a:lnTo>
                  <a:lnTo>
                    <a:pt x="45560" y="25212"/>
                  </a:lnTo>
                  <a:lnTo>
                    <a:pt x="45320" y="25152"/>
                  </a:lnTo>
                  <a:lnTo>
                    <a:pt x="44720" y="24972"/>
                  </a:lnTo>
                  <a:lnTo>
                    <a:pt x="44720" y="24791"/>
                  </a:lnTo>
                  <a:lnTo>
                    <a:pt x="44900" y="24912"/>
                  </a:lnTo>
                  <a:lnTo>
                    <a:pt x="45260" y="25032"/>
                  </a:lnTo>
                  <a:lnTo>
                    <a:pt x="45740" y="25152"/>
                  </a:lnTo>
                  <a:lnTo>
                    <a:pt x="46281" y="25272"/>
                  </a:lnTo>
                  <a:lnTo>
                    <a:pt x="46761" y="25272"/>
                  </a:lnTo>
                  <a:lnTo>
                    <a:pt x="47181" y="25212"/>
                  </a:lnTo>
                  <a:lnTo>
                    <a:pt x="47481" y="25152"/>
                  </a:lnTo>
                  <a:lnTo>
                    <a:pt x="47601" y="25092"/>
                  </a:lnTo>
                  <a:lnTo>
                    <a:pt x="47181" y="25092"/>
                  </a:lnTo>
                  <a:lnTo>
                    <a:pt x="46761" y="25032"/>
                  </a:lnTo>
                  <a:lnTo>
                    <a:pt x="46341" y="24912"/>
                  </a:lnTo>
                  <a:lnTo>
                    <a:pt x="45860" y="24731"/>
                  </a:lnTo>
                  <a:lnTo>
                    <a:pt x="45500" y="24551"/>
                  </a:lnTo>
                  <a:lnTo>
                    <a:pt x="45200" y="24371"/>
                  </a:lnTo>
                  <a:lnTo>
                    <a:pt x="45020" y="24251"/>
                  </a:lnTo>
                  <a:lnTo>
                    <a:pt x="44840" y="24131"/>
                  </a:lnTo>
                  <a:lnTo>
                    <a:pt x="45200" y="24251"/>
                  </a:lnTo>
                  <a:lnTo>
                    <a:pt x="45620" y="24431"/>
                  </a:lnTo>
                  <a:lnTo>
                    <a:pt x="46161" y="24491"/>
                  </a:lnTo>
                  <a:lnTo>
                    <a:pt x="47001" y="24491"/>
                  </a:lnTo>
                  <a:lnTo>
                    <a:pt x="47301" y="24431"/>
                  </a:lnTo>
                  <a:lnTo>
                    <a:pt x="47001" y="24371"/>
                  </a:lnTo>
                  <a:lnTo>
                    <a:pt x="46641" y="24311"/>
                  </a:lnTo>
                  <a:lnTo>
                    <a:pt x="46221" y="24131"/>
                  </a:lnTo>
                  <a:lnTo>
                    <a:pt x="45800" y="23951"/>
                  </a:lnTo>
                  <a:lnTo>
                    <a:pt x="45440" y="23771"/>
                  </a:lnTo>
                  <a:lnTo>
                    <a:pt x="45020" y="23471"/>
                  </a:lnTo>
                  <a:lnTo>
                    <a:pt x="44840" y="23351"/>
                  </a:lnTo>
                  <a:lnTo>
                    <a:pt x="44840" y="23171"/>
                  </a:lnTo>
                  <a:lnTo>
                    <a:pt x="45140" y="23291"/>
                  </a:lnTo>
                  <a:lnTo>
                    <a:pt x="45380" y="23411"/>
                  </a:lnTo>
                  <a:lnTo>
                    <a:pt x="45740" y="23471"/>
                  </a:lnTo>
                  <a:lnTo>
                    <a:pt x="46761" y="23591"/>
                  </a:lnTo>
                  <a:lnTo>
                    <a:pt x="47241" y="23591"/>
                  </a:lnTo>
                  <a:lnTo>
                    <a:pt x="47661" y="23531"/>
                  </a:lnTo>
                  <a:lnTo>
                    <a:pt x="47961" y="23471"/>
                  </a:lnTo>
                  <a:lnTo>
                    <a:pt x="47661" y="23471"/>
                  </a:lnTo>
                  <a:lnTo>
                    <a:pt x="47241" y="23411"/>
                  </a:lnTo>
                  <a:lnTo>
                    <a:pt x="46821" y="23231"/>
                  </a:lnTo>
                  <a:lnTo>
                    <a:pt x="46461" y="23171"/>
                  </a:lnTo>
                  <a:lnTo>
                    <a:pt x="46941" y="23111"/>
                  </a:lnTo>
                  <a:lnTo>
                    <a:pt x="47361" y="23111"/>
                  </a:lnTo>
                  <a:lnTo>
                    <a:pt x="47481" y="23051"/>
                  </a:lnTo>
                  <a:lnTo>
                    <a:pt x="47721" y="22991"/>
                  </a:lnTo>
                  <a:lnTo>
                    <a:pt x="47721" y="23051"/>
                  </a:lnTo>
                  <a:lnTo>
                    <a:pt x="47781" y="23111"/>
                  </a:lnTo>
                  <a:lnTo>
                    <a:pt x="47841" y="22991"/>
                  </a:lnTo>
                  <a:close/>
                  <a:moveTo>
                    <a:pt x="48682" y="24131"/>
                  </a:moveTo>
                  <a:lnTo>
                    <a:pt x="48682" y="24251"/>
                  </a:lnTo>
                  <a:lnTo>
                    <a:pt x="48682" y="24371"/>
                  </a:lnTo>
                  <a:lnTo>
                    <a:pt x="48682" y="24671"/>
                  </a:lnTo>
                  <a:lnTo>
                    <a:pt x="48742" y="25092"/>
                  </a:lnTo>
                  <a:lnTo>
                    <a:pt x="48742" y="25152"/>
                  </a:lnTo>
                  <a:lnTo>
                    <a:pt x="48802" y="25392"/>
                  </a:lnTo>
                  <a:lnTo>
                    <a:pt x="48682" y="25392"/>
                  </a:lnTo>
                  <a:lnTo>
                    <a:pt x="48622" y="25332"/>
                  </a:lnTo>
                  <a:lnTo>
                    <a:pt x="48622" y="25392"/>
                  </a:lnTo>
                  <a:lnTo>
                    <a:pt x="48381" y="25392"/>
                  </a:lnTo>
                  <a:lnTo>
                    <a:pt x="48381" y="25332"/>
                  </a:lnTo>
                  <a:lnTo>
                    <a:pt x="48562" y="25272"/>
                  </a:lnTo>
                  <a:lnTo>
                    <a:pt x="48622" y="25332"/>
                  </a:lnTo>
                  <a:lnTo>
                    <a:pt x="48622" y="25212"/>
                  </a:lnTo>
                  <a:lnTo>
                    <a:pt x="48742" y="25152"/>
                  </a:lnTo>
                  <a:lnTo>
                    <a:pt x="48622" y="25152"/>
                  </a:lnTo>
                  <a:lnTo>
                    <a:pt x="48622" y="24611"/>
                  </a:lnTo>
                  <a:lnTo>
                    <a:pt x="48682" y="24131"/>
                  </a:lnTo>
                  <a:close/>
                  <a:moveTo>
                    <a:pt x="49342" y="25152"/>
                  </a:moveTo>
                  <a:lnTo>
                    <a:pt x="49342" y="25212"/>
                  </a:lnTo>
                  <a:lnTo>
                    <a:pt x="49402" y="25392"/>
                  </a:lnTo>
                  <a:lnTo>
                    <a:pt x="49282" y="25392"/>
                  </a:lnTo>
                  <a:lnTo>
                    <a:pt x="49282" y="25152"/>
                  </a:lnTo>
                  <a:close/>
                  <a:moveTo>
                    <a:pt x="50722" y="20590"/>
                  </a:moveTo>
                  <a:lnTo>
                    <a:pt x="51803" y="21730"/>
                  </a:lnTo>
                  <a:lnTo>
                    <a:pt x="51623" y="21850"/>
                  </a:lnTo>
                  <a:lnTo>
                    <a:pt x="51503" y="21970"/>
                  </a:lnTo>
                  <a:lnTo>
                    <a:pt x="51683" y="21910"/>
                  </a:lnTo>
                  <a:lnTo>
                    <a:pt x="51863" y="21790"/>
                  </a:lnTo>
                  <a:lnTo>
                    <a:pt x="53244" y="23531"/>
                  </a:lnTo>
                  <a:lnTo>
                    <a:pt x="54564" y="25392"/>
                  </a:lnTo>
                  <a:lnTo>
                    <a:pt x="52763" y="25392"/>
                  </a:lnTo>
                  <a:lnTo>
                    <a:pt x="52223" y="25092"/>
                  </a:lnTo>
                  <a:lnTo>
                    <a:pt x="51923" y="24851"/>
                  </a:lnTo>
                  <a:lnTo>
                    <a:pt x="51683" y="24731"/>
                  </a:lnTo>
                  <a:lnTo>
                    <a:pt x="50903" y="24131"/>
                  </a:lnTo>
                  <a:lnTo>
                    <a:pt x="50722" y="24011"/>
                  </a:lnTo>
                  <a:lnTo>
                    <a:pt x="50602" y="23831"/>
                  </a:lnTo>
                  <a:lnTo>
                    <a:pt x="51143" y="24191"/>
                  </a:lnTo>
                  <a:lnTo>
                    <a:pt x="52043" y="24731"/>
                  </a:lnTo>
                  <a:lnTo>
                    <a:pt x="52523" y="25032"/>
                  </a:lnTo>
                  <a:lnTo>
                    <a:pt x="53003" y="25152"/>
                  </a:lnTo>
                  <a:lnTo>
                    <a:pt x="53304" y="25152"/>
                  </a:lnTo>
                  <a:lnTo>
                    <a:pt x="53003" y="25092"/>
                  </a:lnTo>
                  <a:lnTo>
                    <a:pt x="52583" y="24912"/>
                  </a:lnTo>
                  <a:lnTo>
                    <a:pt x="52163" y="24611"/>
                  </a:lnTo>
                  <a:lnTo>
                    <a:pt x="51263" y="23951"/>
                  </a:lnTo>
                  <a:lnTo>
                    <a:pt x="50782" y="23531"/>
                  </a:lnTo>
                  <a:lnTo>
                    <a:pt x="51683" y="24071"/>
                  </a:lnTo>
                  <a:lnTo>
                    <a:pt x="52523" y="24491"/>
                  </a:lnTo>
                  <a:lnTo>
                    <a:pt x="52883" y="24671"/>
                  </a:lnTo>
                  <a:lnTo>
                    <a:pt x="52883" y="24671"/>
                  </a:lnTo>
                  <a:lnTo>
                    <a:pt x="52523" y="24431"/>
                  </a:lnTo>
                  <a:lnTo>
                    <a:pt x="51803" y="23951"/>
                  </a:lnTo>
                  <a:lnTo>
                    <a:pt x="51023" y="23351"/>
                  </a:lnTo>
                  <a:lnTo>
                    <a:pt x="50602" y="22991"/>
                  </a:lnTo>
                  <a:lnTo>
                    <a:pt x="50002" y="22510"/>
                  </a:lnTo>
                  <a:lnTo>
                    <a:pt x="49942" y="22390"/>
                  </a:lnTo>
                  <a:lnTo>
                    <a:pt x="50362" y="22751"/>
                  </a:lnTo>
                  <a:lnTo>
                    <a:pt x="51203" y="23291"/>
                  </a:lnTo>
                  <a:lnTo>
                    <a:pt x="52043" y="23711"/>
                  </a:lnTo>
                  <a:lnTo>
                    <a:pt x="52283" y="23831"/>
                  </a:lnTo>
                  <a:lnTo>
                    <a:pt x="52403" y="23831"/>
                  </a:lnTo>
                  <a:lnTo>
                    <a:pt x="52283" y="23771"/>
                  </a:lnTo>
                  <a:lnTo>
                    <a:pt x="52043" y="23651"/>
                  </a:lnTo>
                  <a:lnTo>
                    <a:pt x="51323" y="23111"/>
                  </a:lnTo>
                  <a:lnTo>
                    <a:pt x="50542" y="22510"/>
                  </a:lnTo>
                  <a:lnTo>
                    <a:pt x="50122" y="22090"/>
                  </a:lnTo>
                  <a:lnTo>
                    <a:pt x="49762" y="21730"/>
                  </a:lnTo>
                  <a:lnTo>
                    <a:pt x="49762" y="21610"/>
                  </a:lnTo>
                  <a:lnTo>
                    <a:pt x="49942" y="21730"/>
                  </a:lnTo>
                  <a:lnTo>
                    <a:pt x="51143" y="22631"/>
                  </a:lnTo>
                  <a:lnTo>
                    <a:pt x="51863" y="23111"/>
                  </a:lnTo>
                  <a:lnTo>
                    <a:pt x="52223" y="23291"/>
                  </a:lnTo>
                  <a:lnTo>
                    <a:pt x="52223" y="23291"/>
                  </a:lnTo>
                  <a:lnTo>
                    <a:pt x="51923" y="23051"/>
                  </a:lnTo>
                  <a:lnTo>
                    <a:pt x="51263" y="22510"/>
                  </a:lnTo>
                  <a:lnTo>
                    <a:pt x="50722" y="21970"/>
                  </a:lnTo>
                  <a:lnTo>
                    <a:pt x="51083" y="22210"/>
                  </a:lnTo>
                  <a:lnTo>
                    <a:pt x="51743" y="22691"/>
                  </a:lnTo>
                  <a:lnTo>
                    <a:pt x="51983" y="22931"/>
                  </a:lnTo>
                  <a:lnTo>
                    <a:pt x="51983" y="22931"/>
                  </a:lnTo>
                  <a:lnTo>
                    <a:pt x="51743" y="22631"/>
                  </a:lnTo>
                  <a:lnTo>
                    <a:pt x="51203" y="22090"/>
                  </a:lnTo>
                  <a:lnTo>
                    <a:pt x="50903" y="21850"/>
                  </a:lnTo>
                  <a:lnTo>
                    <a:pt x="50963" y="21850"/>
                  </a:lnTo>
                  <a:lnTo>
                    <a:pt x="51743" y="22270"/>
                  </a:lnTo>
                  <a:lnTo>
                    <a:pt x="51983" y="22390"/>
                  </a:lnTo>
                  <a:lnTo>
                    <a:pt x="52103" y="22450"/>
                  </a:lnTo>
                  <a:lnTo>
                    <a:pt x="52043" y="22390"/>
                  </a:lnTo>
                  <a:lnTo>
                    <a:pt x="51803" y="22210"/>
                  </a:lnTo>
                  <a:lnTo>
                    <a:pt x="51083" y="21730"/>
                  </a:lnTo>
                  <a:lnTo>
                    <a:pt x="50362" y="21130"/>
                  </a:lnTo>
                  <a:lnTo>
                    <a:pt x="49942" y="20710"/>
                  </a:lnTo>
                  <a:lnTo>
                    <a:pt x="49822" y="20590"/>
                  </a:lnTo>
                  <a:lnTo>
                    <a:pt x="49822" y="20590"/>
                  </a:lnTo>
                  <a:lnTo>
                    <a:pt x="50242" y="20830"/>
                  </a:lnTo>
                  <a:lnTo>
                    <a:pt x="50302" y="20890"/>
                  </a:lnTo>
                  <a:lnTo>
                    <a:pt x="50242" y="20950"/>
                  </a:lnTo>
                  <a:lnTo>
                    <a:pt x="50362" y="20890"/>
                  </a:lnTo>
                  <a:lnTo>
                    <a:pt x="51203" y="21370"/>
                  </a:lnTo>
                  <a:lnTo>
                    <a:pt x="50482" y="20770"/>
                  </a:lnTo>
                  <a:lnTo>
                    <a:pt x="50662" y="20650"/>
                  </a:lnTo>
                  <a:lnTo>
                    <a:pt x="50722" y="20590"/>
                  </a:lnTo>
                  <a:close/>
                  <a:moveTo>
                    <a:pt x="58166" y="17048"/>
                  </a:moveTo>
                  <a:lnTo>
                    <a:pt x="58466" y="17108"/>
                  </a:lnTo>
                  <a:lnTo>
                    <a:pt x="58466" y="17468"/>
                  </a:lnTo>
                  <a:lnTo>
                    <a:pt x="58586" y="18129"/>
                  </a:lnTo>
                  <a:lnTo>
                    <a:pt x="58586" y="18609"/>
                  </a:lnTo>
                  <a:lnTo>
                    <a:pt x="58586" y="19209"/>
                  </a:lnTo>
                  <a:lnTo>
                    <a:pt x="58526" y="19809"/>
                  </a:lnTo>
                  <a:lnTo>
                    <a:pt x="58406" y="20290"/>
                  </a:lnTo>
                  <a:lnTo>
                    <a:pt x="58286" y="20590"/>
                  </a:lnTo>
                  <a:lnTo>
                    <a:pt x="58286" y="20590"/>
                  </a:lnTo>
                  <a:lnTo>
                    <a:pt x="58526" y="20350"/>
                  </a:lnTo>
                  <a:lnTo>
                    <a:pt x="58766" y="19869"/>
                  </a:lnTo>
                  <a:lnTo>
                    <a:pt x="59006" y="19329"/>
                  </a:lnTo>
                  <a:lnTo>
                    <a:pt x="59186" y="18729"/>
                  </a:lnTo>
                  <a:lnTo>
                    <a:pt x="59306" y="18129"/>
                  </a:lnTo>
                  <a:lnTo>
                    <a:pt x="59306" y="17648"/>
                  </a:lnTo>
                  <a:lnTo>
                    <a:pt x="59366" y="17949"/>
                  </a:lnTo>
                  <a:lnTo>
                    <a:pt x="59366" y="18189"/>
                  </a:lnTo>
                  <a:lnTo>
                    <a:pt x="59426" y="18609"/>
                  </a:lnTo>
                  <a:lnTo>
                    <a:pt x="59426" y="19149"/>
                  </a:lnTo>
                  <a:lnTo>
                    <a:pt x="59426" y="19809"/>
                  </a:lnTo>
                  <a:lnTo>
                    <a:pt x="59306" y="20350"/>
                  </a:lnTo>
                  <a:lnTo>
                    <a:pt x="59126" y="20890"/>
                  </a:lnTo>
                  <a:lnTo>
                    <a:pt x="59006" y="21190"/>
                  </a:lnTo>
                  <a:lnTo>
                    <a:pt x="58946" y="21370"/>
                  </a:lnTo>
                  <a:lnTo>
                    <a:pt x="58946" y="21370"/>
                  </a:lnTo>
                  <a:lnTo>
                    <a:pt x="59006" y="21250"/>
                  </a:lnTo>
                  <a:lnTo>
                    <a:pt x="59246" y="20950"/>
                  </a:lnTo>
                  <a:lnTo>
                    <a:pt x="59546" y="20470"/>
                  </a:lnTo>
                  <a:lnTo>
                    <a:pt x="59846" y="19869"/>
                  </a:lnTo>
                  <a:lnTo>
                    <a:pt x="60026" y="19269"/>
                  </a:lnTo>
                  <a:lnTo>
                    <a:pt x="60147" y="18669"/>
                  </a:lnTo>
                  <a:lnTo>
                    <a:pt x="60207" y="18129"/>
                  </a:lnTo>
                  <a:lnTo>
                    <a:pt x="60207" y="17828"/>
                  </a:lnTo>
                  <a:lnTo>
                    <a:pt x="60387" y="17949"/>
                  </a:lnTo>
                  <a:lnTo>
                    <a:pt x="60207" y="18729"/>
                  </a:lnTo>
                  <a:lnTo>
                    <a:pt x="60207" y="19089"/>
                  </a:lnTo>
                  <a:lnTo>
                    <a:pt x="60147" y="19329"/>
                  </a:lnTo>
                  <a:lnTo>
                    <a:pt x="60086" y="19689"/>
                  </a:lnTo>
                  <a:lnTo>
                    <a:pt x="59846" y="20350"/>
                  </a:lnTo>
                  <a:lnTo>
                    <a:pt x="59486" y="21130"/>
                  </a:lnTo>
                  <a:lnTo>
                    <a:pt x="59066" y="21790"/>
                  </a:lnTo>
                  <a:lnTo>
                    <a:pt x="58646" y="22330"/>
                  </a:lnTo>
                  <a:lnTo>
                    <a:pt x="58286" y="22691"/>
                  </a:lnTo>
                  <a:lnTo>
                    <a:pt x="58166" y="22811"/>
                  </a:lnTo>
                  <a:lnTo>
                    <a:pt x="58346" y="22691"/>
                  </a:lnTo>
                  <a:lnTo>
                    <a:pt x="58766" y="22450"/>
                  </a:lnTo>
                  <a:lnTo>
                    <a:pt x="59126" y="22150"/>
                  </a:lnTo>
                  <a:lnTo>
                    <a:pt x="59546" y="21730"/>
                  </a:lnTo>
                  <a:lnTo>
                    <a:pt x="59486" y="21790"/>
                  </a:lnTo>
                  <a:lnTo>
                    <a:pt x="59606" y="21730"/>
                  </a:lnTo>
                  <a:lnTo>
                    <a:pt x="59906" y="21550"/>
                  </a:lnTo>
                  <a:lnTo>
                    <a:pt x="59966" y="21490"/>
                  </a:lnTo>
                  <a:lnTo>
                    <a:pt x="60387" y="21490"/>
                  </a:lnTo>
                  <a:lnTo>
                    <a:pt x="59846" y="21910"/>
                  </a:lnTo>
                  <a:lnTo>
                    <a:pt x="59366" y="22210"/>
                  </a:lnTo>
                  <a:lnTo>
                    <a:pt x="59006" y="22450"/>
                  </a:lnTo>
                  <a:lnTo>
                    <a:pt x="59426" y="22330"/>
                  </a:lnTo>
                  <a:lnTo>
                    <a:pt x="60387" y="21970"/>
                  </a:lnTo>
                  <a:lnTo>
                    <a:pt x="59786" y="22390"/>
                  </a:lnTo>
                  <a:lnTo>
                    <a:pt x="59786" y="22390"/>
                  </a:lnTo>
                  <a:lnTo>
                    <a:pt x="60267" y="22210"/>
                  </a:lnTo>
                  <a:lnTo>
                    <a:pt x="60867" y="21970"/>
                  </a:lnTo>
                  <a:lnTo>
                    <a:pt x="60927" y="22030"/>
                  </a:lnTo>
                  <a:lnTo>
                    <a:pt x="61767" y="22030"/>
                  </a:lnTo>
                  <a:lnTo>
                    <a:pt x="60507" y="22691"/>
                  </a:lnTo>
                  <a:lnTo>
                    <a:pt x="59066" y="23351"/>
                  </a:lnTo>
                  <a:lnTo>
                    <a:pt x="58466" y="23651"/>
                  </a:lnTo>
                  <a:lnTo>
                    <a:pt x="58466" y="23651"/>
                  </a:lnTo>
                  <a:lnTo>
                    <a:pt x="59126" y="23471"/>
                  </a:lnTo>
                  <a:lnTo>
                    <a:pt x="59846" y="23291"/>
                  </a:lnTo>
                  <a:lnTo>
                    <a:pt x="59906" y="23291"/>
                  </a:lnTo>
                  <a:lnTo>
                    <a:pt x="60387" y="23351"/>
                  </a:lnTo>
                  <a:lnTo>
                    <a:pt x="60987" y="23291"/>
                  </a:lnTo>
                  <a:lnTo>
                    <a:pt x="61767" y="23231"/>
                  </a:lnTo>
                  <a:lnTo>
                    <a:pt x="61827" y="23231"/>
                  </a:lnTo>
                  <a:lnTo>
                    <a:pt x="61287" y="23411"/>
                  </a:lnTo>
                  <a:lnTo>
                    <a:pt x="60447" y="23711"/>
                  </a:lnTo>
                  <a:lnTo>
                    <a:pt x="59726" y="23951"/>
                  </a:lnTo>
                  <a:lnTo>
                    <a:pt x="59426" y="24011"/>
                  </a:lnTo>
                  <a:lnTo>
                    <a:pt x="59246" y="23951"/>
                  </a:lnTo>
                  <a:lnTo>
                    <a:pt x="59126" y="23951"/>
                  </a:lnTo>
                  <a:lnTo>
                    <a:pt x="59066" y="23891"/>
                  </a:lnTo>
                  <a:lnTo>
                    <a:pt x="59066" y="23951"/>
                  </a:lnTo>
                  <a:lnTo>
                    <a:pt x="59246" y="24011"/>
                  </a:lnTo>
                  <a:lnTo>
                    <a:pt x="59426" y="24071"/>
                  </a:lnTo>
                  <a:lnTo>
                    <a:pt x="59786" y="24071"/>
                  </a:lnTo>
                  <a:lnTo>
                    <a:pt x="60507" y="24011"/>
                  </a:lnTo>
                  <a:lnTo>
                    <a:pt x="61407" y="23831"/>
                  </a:lnTo>
                  <a:lnTo>
                    <a:pt x="62127" y="23651"/>
                  </a:lnTo>
                  <a:lnTo>
                    <a:pt x="62788" y="23471"/>
                  </a:lnTo>
                  <a:lnTo>
                    <a:pt x="61707" y="23951"/>
                  </a:lnTo>
                  <a:lnTo>
                    <a:pt x="61707" y="23951"/>
                  </a:lnTo>
                  <a:lnTo>
                    <a:pt x="62127" y="23891"/>
                  </a:lnTo>
                  <a:lnTo>
                    <a:pt x="63088" y="23711"/>
                  </a:lnTo>
                  <a:lnTo>
                    <a:pt x="62367" y="24191"/>
                  </a:lnTo>
                  <a:lnTo>
                    <a:pt x="61707" y="24551"/>
                  </a:lnTo>
                  <a:lnTo>
                    <a:pt x="61107" y="24791"/>
                  </a:lnTo>
                  <a:lnTo>
                    <a:pt x="60687" y="24912"/>
                  </a:lnTo>
                  <a:lnTo>
                    <a:pt x="61167" y="24912"/>
                  </a:lnTo>
                  <a:lnTo>
                    <a:pt x="61827" y="24791"/>
                  </a:lnTo>
                  <a:lnTo>
                    <a:pt x="62548" y="24551"/>
                  </a:lnTo>
                  <a:lnTo>
                    <a:pt x="63328" y="24251"/>
                  </a:lnTo>
                  <a:lnTo>
                    <a:pt x="63988" y="23951"/>
                  </a:lnTo>
                  <a:lnTo>
                    <a:pt x="64468" y="23711"/>
                  </a:lnTo>
                  <a:lnTo>
                    <a:pt x="63988" y="24191"/>
                  </a:lnTo>
                  <a:lnTo>
                    <a:pt x="63388" y="24671"/>
                  </a:lnTo>
                  <a:lnTo>
                    <a:pt x="62848" y="25092"/>
                  </a:lnTo>
                  <a:lnTo>
                    <a:pt x="62247" y="25392"/>
                  </a:lnTo>
                  <a:lnTo>
                    <a:pt x="57866" y="25392"/>
                  </a:lnTo>
                  <a:lnTo>
                    <a:pt x="57085" y="24191"/>
                  </a:lnTo>
                  <a:lnTo>
                    <a:pt x="56245" y="23051"/>
                  </a:lnTo>
                  <a:lnTo>
                    <a:pt x="55404" y="21970"/>
                  </a:lnTo>
                  <a:lnTo>
                    <a:pt x="54564" y="20890"/>
                  </a:lnTo>
                  <a:lnTo>
                    <a:pt x="54624" y="20830"/>
                  </a:lnTo>
                  <a:lnTo>
                    <a:pt x="54984" y="20350"/>
                  </a:lnTo>
                  <a:lnTo>
                    <a:pt x="55404" y="19809"/>
                  </a:lnTo>
                  <a:lnTo>
                    <a:pt x="55825" y="19209"/>
                  </a:lnTo>
                  <a:lnTo>
                    <a:pt x="56125" y="18609"/>
                  </a:lnTo>
                  <a:lnTo>
                    <a:pt x="56245" y="18309"/>
                  </a:lnTo>
                  <a:lnTo>
                    <a:pt x="56245" y="18309"/>
                  </a:lnTo>
                  <a:lnTo>
                    <a:pt x="56185" y="18849"/>
                  </a:lnTo>
                  <a:lnTo>
                    <a:pt x="56005" y="19449"/>
                  </a:lnTo>
                  <a:lnTo>
                    <a:pt x="55825" y="20049"/>
                  </a:lnTo>
                  <a:lnTo>
                    <a:pt x="55585" y="20530"/>
                  </a:lnTo>
                  <a:lnTo>
                    <a:pt x="55404" y="20890"/>
                  </a:lnTo>
                  <a:lnTo>
                    <a:pt x="55705" y="20590"/>
                  </a:lnTo>
                  <a:lnTo>
                    <a:pt x="56005" y="20230"/>
                  </a:lnTo>
                  <a:lnTo>
                    <a:pt x="56305" y="19749"/>
                  </a:lnTo>
                  <a:lnTo>
                    <a:pt x="56005" y="20410"/>
                  </a:lnTo>
                  <a:lnTo>
                    <a:pt x="55705" y="20890"/>
                  </a:lnTo>
                  <a:lnTo>
                    <a:pt x="55464" y="21250"/>
                  </a:lnTo>
                  <a:lnTo>
                    <a:pt x="55404" y="21370"/>
                  </a:lnTo>
                  <a:lnTo>
                    <a:pt x="55525" y="21250"/>
                  </a:lnTo>
                  <a:lnTo>
                    <a:pt x="55825" y="21010"/>
                  </a:lnTo>
                  <a:lnTo>
                    <a:pt x="56245" y="20530"/>
                  </a:lnTo>
                  <a:lnTo>
                    <a:pt x="56665" y="19989"/>
                  </a:lnTo>
                  <a:lnTo>
                    <a:pt x="57025" y="19449"/>
                  </a:lnTo>
                  <a:lnTo>
                    <a:pt x="57265" y="18969"/>
                  </a:lnTo>
                  <a:lnTo>
                    <a:pt x="57205" y="19389"/>
                  </a:lnTo>
                  <a:lnTo>
                    <a:pt x="57085" y="19989"/>
                  </a:lnTo>
                  <a:lnTo>
                    <a:pt x="56965" y="20530"/>
                  </a:lnTo>
                  <a:lnTo>
                    <a:pt x="56785" y="20830"/>
                  </a:lnTo>
                  <a:lnTo>
                    <a:pt x="57085" y="20590"/>
                  </a:lnTo>
                  <a:lnTo>
                    <a:pt x="57325" y="20109"/>
                  </a:lnTo>
                  <a:lnTo>
                    <a:pt x="57625" y="19509"/>
                  </a:lnTo>
                  <a:lnTo>
                    <a:pt x="57866" y="18909"/>
                  </a:lnTo>
                  <a:lnTo>
                    <a:pt x="58046" y="18309"/>
                  </a:lnTo>
                  <a:lnTo>
                    <a:pt x="58166" y="17828"/>
                  </a:lnTo>
                  <a:lnTo>
                    <a:pt x="58226" y="17528"/>
                  </a:lnTo>
                  <a:lnTo>
                    <a:pt x="58166" y="17048"/>
                  </a:lnTo>
                  <a:close/>
                  <a:moveTo>
                    <a:pt x="65969" y="23411"/>
                  </a:moveTo>
                  <a:lnTo>
                    <a:pt x="65969" y="23471"/>
                  </a:lnTo>
                  <a:lnTo>
                    <a:pt x="65789" y="23711"/>
                  </a:lnTo>
                  <a:lnTo>
                    <a:pt x="65369" y="24431"/>
                  </a:lnTo>
                  <a:lnTo>
                    <a:pt x="65069" y="24912"/>
                  </a:lnTo>
                  <a:lnTo>
                    <a:pt x="64708" y="25392"/>
                  </a:lnTo>
                  <a:lnTo>
                    <a:pt x="62788" y="25392"/>
                  </a:lnTo>
                  <a:lnTo>
                    <a:pt x="63208" y="25212"/>
                  </a:lnTo>
                  <a:lnTo>
                    <a:pt x="63628" y="25032"/>
                  </a:lnTo>
                  <a:lnTo>
                    <a:pt x="64348" y="24671"/>
                  </a:lnTo>
                  <a:lnTo>
                    <a:pt x="64949" y="24251"/>
                  </a:lnTo>
                  <a:lnTo>
                    <a:pt x="65669" y="23711"/>
                  </a:lnTo>
                  <a:lnTo>
                    <a:pt x="65969" y="23411"/>
                  </a:lnTo>
                  <a:close/>
                  <a:moveTo>
                    <a:pt x="65849" y="24972"/>
                  </a:moveTo>
                  <a:lnTo>
                    <a:pt x="65549" y="25392"/>
                  </a:lnTo>
                  <a:lnTo>
                    <a:pt x="65429" y="25392"/>
                  </a:lnTo>
                  <a:lnTo>
                    <a:pt x="65849" y="24972"/>
                  </a:lnTo>
                  <a:close/>
                  <a:moveTo>
                    <a:pt x="69330" y="24791"/>
                  </a:moveTo>
                  <a:lnTo>
                    <a:pt x="69931" y="24972"/>
                  </a:lnTo>
                  <a:lnTo>
                    <a:pt x="70291" y="25092"/>
                  </a:lnTo>
                  <a:lnTo>
                    <a:pt x="70531" y="25272"/>
                  </a:lnTo>
                  <a:lnTo>
                    <a:pt x="70651" y="25392"/>
                  </a:lnTo>
                  <a:lnTo>
                    <a:pt x="69811" y="25392"/>
                  </a:lnTo>
                  <a:lnTo>
                    <a:pt x="69751" y="25272"/>
                  </a:lnTo>
                  <a:lnTo>
                    <a:pt x="69571" y="25032"/>
                  </a:lnTo>
                  <a:lnTo>
                    <a:pt x="69450" y="24851"/>
                  </a:lnTo>
                  <a:lnTo>
                    <a:pt x="69330" y="24791"/>
                  </a:lnTo>
                  <a:close/>
                  <a:moveTo>
                    <a:pt x="69931" y="24431"/>
                  </a:moveTo>
                  <a:lnTo>
                    <a:pt x="70531" y="24671"/>
                  </a:lnTo>
                  <a:lnTo>
                    <a:pt x="71011" y="24972"/>
                  </a:lnTo>
                  <a:lnTo>
                    <a:pt x="71371" y="25272"/>
                  </a:lnTo>
                  <a:lnTo>
                    <a:pt x="71551" y="25392"/>
                  </a:lnTo>
                  <a:lnTo>
                    <a:pt x="70711" y="25392"/>
                  </a:lnTo>
                  <a:lnTo>
                    <a:pt x="70651" y="25212"/>
                  </a:lnTo>
                  <a:lnTo>
                    <a:pt x="70471" y="24912"/>
                  </a:lnTo>
                  <a:lnTo>
                    <a:pt x="70111" y="24611"/>
                  </a:lnTo>
                  <a:lnTo>
                    <a:pt x="69931" y="24431"/>
                  </a:lnTo>
                  <a:close/>
                  <a:moveTo>
                    <a:pt x="15607" y="26292"/>
                  </a:moveTo>
                  <a:lnTo>
                    <a:pt x="15547" y="26352"/>
                  </a:lnTo>
                  <a:lnTo>
                    <a:pt x="15547" y="26292"/>
                  </a:lnTo>
                  <a:close/>
                  <a:moveTo>
                    <a:pt x="21730" y="26292"/>
                  </a:moveTo>
                  <a:lnTo>
                    <a:pt x="21550" y="26532"/>
                  </a:lnTo>
                  <a:lnTo>
                    <a:pt x="21670" y="26292"/>
                  </a:lnTo>
                  <a:close/>
                  <a:moveTo>
                    <a:pt x="15307" y="26292"/>
                  </a:moveTo>
                  <a:lnTo>
                    <a:pt x="15307" y="26592"/>
                  </a:lnTo>
                  <a:lnTo>
                    <a:pt x="15247" y="26292"/>
                  </a:lnTo>
                  <a:close/>
                  <a:moveTo>
                    <a:pt x="17528" y="26532"/>
                  </a:moveTo>
                  <a:lnTo>
                    <a:pt x="17528" y="26592"/>
                  </a:lnTo>
                  <a:lnTo>
                    <a:pt x="17468" y="26532"/>
                  </a:lnTo>
                  <a:close/>
                  <a:moveTo>
                    <a:pt x="45560" y="26412"/>
                  </a:moveTo>
                  <a:lnTo>
                    <a:pt x="45080" y="26532"/>
                  </a:lnTo>
                  <a:lnTo>
                    <a:pt x="45020" y="26592"/>
                  </a:lnTo>
                  <a:lnTo>
                    <a:pt x="44960" y="26412"/>
                  </a:lnTo>
                  <a:lnTo>
                    <a:pt x="45140" y="26472"/>
                  </a:lnTo>
                  <a:lnTo>
                    <a:pt x="45560" y="26412"/>
                  </a:lnTo>
                  <a:close/>
                  <a:moveTo>
                    <a:pt x="15787" y="26292"/>
                  </a:moveTo>
                  <a:lnTo>
                    <a:pt x="15727" y="26412"/>
                  </a:lnTo>
                  <a:lnTo>
                    <a:pt x="15607" y="26652"/>
                  </a:lnTo>
                  <a:lnTo>
                    <a:pt x="15607" y="26532"/>
                  </a:lnTo>
                  <a:lnTo>
                    <a:pt x="15607" y="26292"/>
                  </a:lnTo>
                  <a:close/>
                  <a:moveTo>
                    <a:pt x="16088" y="26292"/>
                  </a:moveTo>
                  <a:lnTo>
                    <a:pt x="15968" y="26472"/>
                  </a:lnTo>
                  <a:lnTo>
                    <a:pt x="15908" y="26652"/>
                  </a:lnTo>
                  <a:lnTo>
                    <a:pt x="15908" y="26472"/>
                  </a:lnTo>
                  <a:lnTo>
                    <a:pt x="15968" y="26292"/>
                  </a:lnTo>
                  <a:close/>
                  <a:moveTo>
                    <a:pt x="21190" y="26292"/>
                  </a:moveTo>
                  <a:lnTo>
                    <a:pt x="21130" y="26532"/>
                  </a:lnTo>
                  <a:lnTo>
                    <a:pt x="20950" y="26712"/>
                  </a:lnTo>
                  <a:lnTo>
                    <a:pt x="20950" y="26592"/>
                  </a:lnTo>
                  <a:lnTo>
                    <a:pt x="21070" y="26292"/>
                  </a:lnTo>
                  <a:close/>
                  <a:moveTo>
                    <a:pt x="46881" y="26292"/>
                  </a:moveTo>
                  <a:lnTo>
                    <a:pt x="46881" y="26352"/>
                  </a:lnTo>
                  <a:lnTo>
                    <a:pt x="46221" y="26652"/>
                  </a:lnTo>
                  <a:lnTo>
                    <a:pt x="45777" y="26751"/>
                  </a:lnTo>
                  <a:lnTo>
                    <a:pt x="45777" y="26751"/>
                  </a:lnTo>
                  <a:lnTo>
                    <a:pt x="46461" y="26352"/>
                  </a:lnTo>
                  <a:lnTo>
                    <a:pt x="46581" y="26292"/>
                  </a:lnTo>
                  <a:close/>
                  <a:moveTo>
                    <a:pt x="42259" y="26292"/>
                  </a:moveTo>
                  <a:lnTo>
                    <a:pt x="42199" y="26352"/>
                  </a:lnTo>
                  <a:lnTo>
                    <a:pt x="42139" y="26892"/>
                  </a:lnTo>
                  <a:lnTo>
                    <a:pt x="42079" y="26832"/>
                  </a:lnTo>
                  <a:lnTo>
                    <a:pt x="41839" y="26292"/>
                  </a:lnTo>
                  <a:lnTo>
                    <a:pt x="42079" y="26292"/>
                  </a:lnTo>
                  <a:lnTo>
                    <a:pt x="42139" y="26352"/>
                  </a:lnTo>
                  <a:lnTo>
                    <a:pt x="42139" y="26292"/>
                  </a:lnTo>
                  <a:close/>
                  <a:moveTo>
                    <a:pt x="42319" y="26832"/>
                  </a:moveTo>
                  <a:lnTo>
                    <a:pt x="42259" y="27072"/>
                  </a:lnTo>
                  <a:lnTo>
                    <a:pt x="42259" y="27132"/>
                  </a:lnTo>
                  <a:lnTo>
                    <a:pt x="42199" y="27072"/>
                  </a:lnTo>
                  <a:lnTo>
                    <a:pt x="42199" y="27012"/>
                  </a:lnTo>
                  <a:lnTo>
                    <a:pt x="42319" y="26832"/>
                  </a:lnTo>
                  <a:close/>
                  <a:moveTo>
                    <a:pt x="50963" y="26952"/>
                  </a:moveTo>
                  <a:lnTo>
                    <a:pt x="51023" y="27012"/>
                  </a:lnTo>
                  <a:lnTo>
                    <a:pt x="51023" y="27132"/>
                  </a:lnTo>
                  <a:lnTo>
                    <a:pt x="50963" y="27072"/>
                  </a:lnTo>
                  <a:lnTo>
                    <a:pt x="50963" y="26952"/>
                  </a:lnTo>
                  <a:close/>
                  <a:moveTo>
                    <a:pt x="48502" y="26292"/>
                  </a:moveTo>
                  <a:lnTo>
                    <a:pt x="48021" y="26652"/>
                  </a:lnTo>
                  <a:lnTo>
                    <a:pt x="47061" y="27313"/>
                  </a:lnTo>
                  <a:lnTo>
                    <a:pt x="47181" y="27132"/>
                  </a:lnTo>
                  <a:lnTo>
                    <a:pt x="47361" y="26712"/>
                  </a:lnTo>
                  <a:lnTo>
                    <a:pt x="47361" y="26652"/>
                  </a:lnTo>
                  <a:lnTo>
                    <a:pt x="47721" y="26352"/>
                  </a:lnTo>
                  <a:lnTo>
                    <a:pt x="47781" y="26292"/>
                  </a:lnTo>
                  <a:close/>
                  <a:moveTo>
                    <a:pt x="16688" y="27313"/>
                  </a:moveTo>
                  <a:lnTo>
                    <a:pt x="16748" y="27493"/>
                  </a:lnTo>
                  <a:lnTo>
                    <a:pt x="16748" y="27493"/>
                  </a:lnTo>
                  <a:lnTo>
                    <a:pt x="16688" y="27373"/>
                  </a:lnTo>
                  <a:lnTo>
                    <a:pt x="16688" y="27313"/>
                  </a:lnTo>
                  <a:close/>
                  <a:moveTo>
                    <a:pt x="22270" y="26292"/>
                  </a:moveTo>
                  <a:lnTo>
                    <a:pt x="21970" y="26832"/>
                  </a:lnTo>
                  <a:lnTo>
                    <a:pt x="21610" y="27433"/>
                  </a:lnTo>
                  <a:lnTo>
                    <a:pt x="21550" y="27493"/>
                  </a:lnTo>
                  <a:lnTo>
                    <a:pt x="21550" y="27493"/>
                  </a:lnTo>
                  <a:lnTo>
                    <a:pt x="21670" y="27313"/>
                  </a:lnTo>
                  <a:lnTo>
                    <a:pt x="22030" y="26712"/>
                  </a:lnTo>
                  <a:lnTo>
                    <a:pt x="22270" y="26292"/>
                  </a:lnTo>
                  <a:close/>
                  <a:moveTo>
                    <a:pt x="17168" y="26832"/>
                  </a:moveTo>
                  <a:lnTo>
                    <a:pt x="17348" y="27012"/>
                  </a:lnTo>
                  <a:lnTo>
                    <a:pt x="17588" y="27313"/>
                  </a:lnTo>
                  <a:lnTo>
                    <a:pt x="17708" y="27493"/>
                  </a:lnTo>
                  <a:lnTo>
                    <a:pt x="17588" y="27493"/>
                  </a:lnTo>
                  <a:lnTo>
                    <a:pt x="17348" y="27132"/>
                  </a:lnTo>
                  <a:lnTo>
                    <a:pt x="17168" y="26892"/>
                  </a:lnTo>
                  <a:lnTo>
                    <a:pt x="17108" y="26892"/>
                  </a:lnTo>
                  <a:lnTo>
                    <a:pt x="17168" y="26832"/>
                  </a:lnTo>
                  <a:close/>
                  <a:moveTo>
                    <a:pt x="18128" y="27012"/>
                  </a:moveTo>
                  <a:lnTo>
                    <a:pt x="18309" y="27493"/>
                  </a:lnTo>
                  <a:lnTo>
                    <a:pt x="18249" y="27493"/>
                  </a:lnTo>
                  <a:lnTo>
                    <a:pt x="18189" y="27373"/>
                  </a:lnTo>
                  <a:lnTo>
                    <a:pt x="18128" y="27012"/>
                  </a:lnTo>
                  <a:close/>
                  <a:moveTo>
                    <a:pt x="18429" y="26832"/>
                  </a:moveTo>
                  <a:lnTo>
                    <a:pt x="18729" y="27313"/>
                  </a:lnTo>
                  <a:lnTo>
                    <a:pt x="18789" y="27493"/>
                  </a:lnTo>
                  <a:lnTo>
                    <a:pt x="18549" y="27493"/>
                  </a:lnTo>
                  <a:lnTo>
                    <a:pt x="18489" y="26952"/>
                  </a:lnTo>
                  <a:lnTo>
                    <a:pt x="18429" y="26832"/>
                  </a:lnTo>
                  <a:close/>
                  <a:moveTo>
                    <a:pt x="19029" y="26772"/>
                  </a:moveTo>
                  <a:lnTo>
                    <a:pt x="19149" y="26952"/>
                  </a:lnTo>
                  <a:lnTo>
                    <a:pt x="19389" y="27433"/>
                  </a:lnTo>
                  <a:lnTo>
                    <a:pt x="19449" y="27493"/>
                  </a:lnTo>
                  <a:lnTo>
                    <a:pt x="19149" y="27493"/>
                  </a:lnTo>
                  <a:lnTo>
                    <a:pt x="19149" y="27313"/>
                  </a:lnTo>
                  <a:lnTo>
                    <a:pt x="19029" y="26772"/>
                  </a:lnTo>
                  <a:close/>
                  <a:moveTo>
                    <a:pt x="20409" y="26292"/>
                  </a:moveTo>
                  <a:lnTo>
                    <a:pt x="20590" y="26892"/>
                  </a:lnTo>
                  <a:lnTo>
                    <a:pt x="20650" y="27193"/>
                  </a:lnTo>
                  <a:lnTo>
                    <a:pt x="20650" y="27493"/>
                  </a:lnTo>
                  <a:lnTo>
                    <a:pt x="19449" y="27493"/>
                  </a:lnTo>
                  <a:lnTo>
                    <a:pt x="19449" y="27433"/>
                  </a:lnTo>
                  <a:lnTo>
                    <a:pt x="19449" y="27132"/>
                  </a:lnTo>
                  <a:lnTo>
                    <a:pt x="19389" y="26832"/>
                  </a:lnTo>
                  <a:lnTo>
                    <a:pt x="19149" y="26292"/>
                  </a:lnTo>
                  <a:lnTo>
                    <a:pt x="19569" y="26292"/>
                  </a:lnTo>
                  <a:lnTo>
                    <a:pt x="19629" y="26412"/>
                  </a:lnTo>
                  <a:lnTo>
                    <a:pt x="19929" y="26892"/>
                  </a:lnTo>
                  <a:lnTo>
                    <a:pt x="19989" y="27072"/>
                  </a:lnTo>
                  <a:lnTo>
                    <a:pt x="19989" y="26892"/>
                  </a:lnTo>
                  <a:lnTo>
                    <a:pt x="19869" y="26352"/>
                  </a:lnTo>
                  <a:lnTo>
                    <a:pt x="19809" y="26292"/>
                  </a:lnTo>
                  <a:lnTo>
                    <a:pt x="20109" y="26292"/>
                  </a:lnTo>
                  <a:lnTo>
                    <a:pt x="20169" y="26412"/>
                  </a:lnTo>
                  <a:lnTo>
                    <a:pt x="20289" y="26652"/>
                  </a:lnTo>
                  <a:lnTo>
                    <a:pt x="20409" y="26892"/>
                  </a:lnTo>
                  <a:lnTo>
                    <a:pt x="20409" y="27072"/>
                  </a:lnTo>
                  <a:lnTo>
                    <a:pt x="20469" y="27132"/>
                  </a:lnTo>
                  <a:lnTo>
                    <a:pt x="20469" y="27072"/>
                  </a:lnTo>
                  <a:lnTo>
                    <a:pt x="20469" y="26892"/>
                  </a:lnTo>
                  <a:lnTo>
                    <a:pt x="20409" y="26592"/>
                  </a:lnTo>
                  <a:lnTo>
                    <a:pt x="20349" y="26292"/>
                  </a:lnTo>
                  <a:close/>
                  <a:moveTo>
                    <a:pt x="21070" y="26772"/>
                  </a:moveTo>
                  <a:lnTo>
                    <a:pt x="20890" y="27373"/>
                  </a:lnTo>
                  <a:lnTo>
                    <a:pt x="20830" y="27493"/>
                  </a:lnTo>
                  <a:lnTo>
                    <a:pt x="20770" y="27493"/>
                  </a:lnTo>
                  <a:lnTo>
                    <a:pt x="20830" y="27132"/>
                  </a:lnTo>
                  <a:lnTo>
                    <a:pt x="20830" y="27072"/>
                  </a:lnTo>
                  <a:lnTo>
                    <a:pt x="20890" y="26892"/>
                  </a:lnTo>
                  <a:lnTo>
                    <a:pt x="20950" y="26832"/>
                  </a:lnTo>
                  <a:lnTo>
                    <a:pt x="21070" y="26772"/>
                  </a:lnTo>
                  <a:close/>
                  <a:moveTo>
                    <a:pt x="21790" y="26532"/>
                  </a:moveTo>
                  <a:lnTo>
                    <a:pt x="21490" y="27193"/>
                  </a:lnTo>
                  <a:lnTo>
                    <a:pt x="21370" y="27493"/>
                  </a:lnTo>
                  <a:lnTo>
                    <a:pt x="20890" y="27493"/>
                  </a:lnTo>
                  <a:lnTo>
                    <a:pt x="20950" y="27373"/>
                  </a:lnTo>
                  <a:lnTo>
                    <a:pt x="21190" y="26952"/>
                  </a:lnTo>
                  <a:lnTo>
                    <a:pt x="21130" y="27253"/>
                  </a:lnTo>
                  <a:lnTo>
                    <a:pt x="21250" y="27072"/>
                  </a:lnTo>
                  <a:lnTo>
                    <a:pt x="21430" y="26772"/>
                  </a:lnTo>
                  <a:lnTo>
                    <a:pt x="21670" y="26592"/>
                  </a:lnTo>
                  <a:lnTo>
                    <a:pt x="21790" y="26532"/>
                  </a:lnTo>
                  <a:close/>
                  <a:moveTo>
                    <a:pt x="22090" y="27072"/>
                  </a:moveTo>
                  <a:lnTo>
                    <a:pt x="22030" y="27193"/>
                  </a:lnTo>
                  <a:lnTo>
                    <a:pt x="21850" y="27493"/>
                  </a:lnTo>
                  <a:lnTo>
                    <a:pt x="21670" y="27493"/>
                  </a:lnTo>
                  <a:lnTo>
                    <a:pt x="22090" y="27072"/>
                  </a:lnTo>
                  <a:close/>
                  <a:moveTo>
                    <a:pt x="22810" y="26772"/>
                  </a:moveTo>
                  <a:lnTo>
                    <a:pt x="22690" y="27193"/>
                  </a:lnTo>
                  <a:lnTo>
                    <a:pt x="22570" y="27493"/>
                  </a:lnTo>
                  <a:lnTo>
                    <a:pt x="22090" y="27493"/>
                  </a:lnTo>
                  <a:lnTo>
                    <a:pt x="22210" y="27373"/>
                  </a:lnTo>
                  <a:lnTo>
                    <a:pt x="22630" y="26772"/>
                  </a:lnTo>
                  <a:lnTo>
                    <a:pt x="22630" y="26772"/>
                  </a:lnTo>
                  <a:lnTo>
                    <a:pt x="22390" y="27313"/>
                  </a:lnTo>
                  <a:lnTo>
                    <a:pt x="22810" y="26772"/>
                  </a:lnTo>
                  <a:close/>
                  <a:moveTo>
                    <a:pt x="23351" y="26352"/>
                  </a:moveTo>
                  <a:lnTo>
                    <a:pt x="23291" y="27012"/>
                  </a:lnTo>
                  <a:lnTo>
                    <a:pt x="23111" y="27493"/>
                  </a:lnTo>
                  <a:lnTo>
                    <a:pt x="22750" y="27493"/>
                  </a:lnTo>
                  <a:lnTo>
                    <a:pt x="22871" y="27253"/>
                  </a:lnTo>
                  <a:lnTo>
                    <a:pt x="23291" y="26592"/>
                  </a:lnTo>
                  <a:lnTo>
                    <a:pt x="23351" y="26352"/>
                  </a:lnTo>
                  <a:close/>
                  <a:moveTo>
                    <a:pt x="23951" y="26292"/>
                  </a:moveTo>
                  <a:lnTo>
                    <a:pt x="23951" y="26352"/>
                  </a:lnTo>
                  <a:lnTo>
                    <a:pt x="24011" y="27012"/>
                  </a:lnTo>
                  <a:lnTo>
                    <a:pt x="23951" y="27493"/>
                  </a:lnTo>
                  <a:lnTo>
                    <a:pt x="23231" y="27493"/>
                  </a:lnTo>
                  <a:lnTo>
                    <a:pt x="23471" y="27132"/>
                  </a:lnTo>
                  <a:lnTo>
                    <a:pt x="23711" y="26412"/>
                  </a:lnTo>
                  <a:lnTo>
                    <a:pt x="23771" y="26292"/>
                  </a:lnTo>
                  <a:close/>
                  <a:moveTo>
                    <a:pt x="24311" y="26412"/>
                  </a:moveTo>
                  <a:lnTo>
                    <a:pt x="24311" y="26832"/>
                  </a:lnTo>
                  <a:lnTo>
                    <a:pt x="24251" y="27373"/>
                  </a:lnTo>
                  <a:lnTo>
                    <a:pt x="24191" y="27493"/>
                  </a:lnTo>
                  <a:lnTo>
                    <a:pt x="24011" y="27493"/>
                  </a:lnTo>
                  <a:lnTo>
                    <a:pt x="24191" y="27072"/>
                  </a:lnTo>
                  <a:lnTo>
                    <a:pt x="24311" y="26412"/>
                  </a:lnTo>
                  <a:close/>
                  <a:moveTo>
                    <a:pt x="24731" y="26412"/>
                  </a:moveTo>
                  <a:lnTo>
                    <a:pt x="24731" y="26532"/>
                  </a:lnTo>
                  <a:lnTo>
                    <a:pt x="24731" y="26652"/>
                  </a:lnTo>
                  <a:lnTo>
                    <a:pt x="24791" y="26832"/>
                  </a:lnTo>
                  <a:lnTo>
                    <a:pt x="24791" y="27132"/>
                  </a:lnTo>
                  <a:lnTo>
                    <a:pt x="24731" y="27493"/>
                  </a:lnTo>
                  <a:lnTo>
                    <a:pt x="24371" y="27493"/>
                  </a:lnTo>
                  <a:lnTo>
                    <a:pt x="24431" y="27433"/>
                  </a:lnTo>
                  <a:lnTo>
                    <a:pt x="24611" y="27012"/>
                  </a:lnTo>
                  <a:lnTo>
                    <a:pt x="24671" y="26592"/>
                  </a:lnTo>
                  <a:lnTo>
                    <a:pt x="24731" y="26412"/>
                  </a:lnTo>
                  <a:close/>
                  <a:moveTo>
                    <a:pt x="25152" y="26532"/>
                  </a:moveTo>
                  <a:lnTo>
                    <a:pt x="25212" y="27072"/>
                  </a:lnTo>
                  <a:lnTo>
                    <a:pt x="25212" y="27493"/>
                  </a:lnTo>
                  <a:lnTo>
                    <a:pt x="24971" y="27493"/>
                  </a:lnTo>
                  <a:lnTo>
                    <a:pt x="25091" y="27193"/>
                  </a:lnTo>
                  <a:lnTo>
                    <a:pt x="25152" y="26832"/>
                  </a:lnTo>
                  <a:lnTo>
                    <a:pt x="25152" y="26652"/>
                  </a:lnTo>
                  <a:lnTo>
                    <a:pt x="25152" y="26532"/>
                  </a:lnTo>
                  <a:close/>
                  <a:moveTo>
                    <a:pt x="25512" y="26532"/>
                  </a:moveTo>
                  <a:lnTo>
                    <a:pt x="25572" y="26652"/>
                  </a:lnTo>
                  <a:lnTo>
                    <a:pt x="25752" y="27132"/>
                  </a:lnTo>
                  <a:lnTo>
                    <a:pt x="25812" y="27493"/>
                  </a:lnTo>
                  <a:lnTo>
                    <a:pt x="25332" y="27493"/>
                  </a:lnTo>
                  <a:lnTo>
                    <a:pt x="25452" y="27132"/>
                  </a:lnTo>
                  <a:lnTo>
                    <a:pt x="25512" y="26532"/>
                  </a:lnTo>
                  <a:close/>
                  <a:moveTo>
                    <a:pt x="25992" y="27012"/>
                  </a:moveTo>
                  <a:lnTo>
                    <a:pt x="26052" y="27193"/>
                  </a:lnTo>
                  <a:lnTo>
                    <a:pt x="26172" y="27493"/>
                  </a:lnTo>
                  <a:lnTo>
                    <a:pt x="25932" y="27493"/>
                  </a:lnTo>
                  <a:lnTo>
                    <a:pt x="25992" y="27132"/>
                  </a:lnTo>
                  <a:lnTo>
                    <a:pt x="25992" y="27012"/>
                  </a:lnTo>
                  <a:close/>
                  <a:moveTo>
                    <a:pt x="26112" y="26412"/>
                  </a:moveTo>
                  <a:lnTo>
                    <a:pt x="26352" y="26532"/>
                  </a:lnTo>
                  <a:lnTo>
                    <a:pt x="26892" y="26892"/>
                  </a:lnTo>
                  <a:lnTo>
                    <a:pt x="27372" y="27313"/>
                  </a:lnTo>
                  <a:lnTo>
                    <a:pt x="27493" y="27493"/>
                  </a:lnTo>
                  <a:lnTo>
                    <a:pt x="26472" y="27493"/>
                  </a:lnTo>
                  <a:lnTo>
                    <a:pt x="26412" y="27072"/>
                  </a:lnTo>
                  <a:lnTo>
                    <a:pt x="26352" y="26832"/>
                  </a:lnTo>
                  <a:lnTo>
                    <a:pt x="26292" y="26652"/>
                  </a:lnTo>
                  <a:lnTo>
                    <a:pt x="26112" y="26412"/>
                  </a:lnTo>
                  <a:close/>
                  <a:moveTo>
                    <a:pt x="32295" y="26292"/>
                  </a:moveTo>
                  <a:lnTo>
                    <a:pt x="31934" y="27012"/>
                  </a:lnTo>
                  <a:lnTo>
                    <a:pt x="31694" y="27433"/>
                  </a:lnTo>
                  <a:lnTo>
                    <a:pt x="31694" y="27433"/>
                  </a:lnTo>
                  <a:lnTo>
                    <a:pt x="31994" y="27072"/>
                  </a:lnTo>
                  <a:lnTo>
                    <a:pt x="32114" y="26952"/>
                  </a:lnTo>
                  <a:lnTo>
                    <a:pt x="31814" y="27373"/>
                  </a:lnTo>
                  <a:lnTo>
                    <a:pt x="31754" y="27493"/>
                  </a:lnTo>
                  <a:lnTo>
                    <a:pt x="31694" y="27493"/>
                  </a:lnTo>
                  <a:lnTo>
                    <a:pt x="31694" y="27433"/>
                  </a:lnTo>
                  <a:lnTo>
                    <a:pt x="31634" y="27493"/>
                  </a:lnTo>
                  <a:lnTo>
                    <a:pt x="27493" y="27493"/>
                  </a:lnTo>
                  <a:lnTo>
                    <a:pt x="27493" y="27433"/>
                  </a:lnTo>
                  <a:lnTo>
                    <a:pt x="27432" y="27253"/>
                  </a:lnTo>
                  <a:lnTo>
                    <a:pt x="27072" y="26712"/>
                  </a:lnTo>
                  <a:lnTo>
                    <a:pt x="26652" y="26292"/>
                  </a:lnTo>
                  <a:lnTo>
                    <a:pt x="26952" y="26292"/>
                  </a:lnTo>
                  <a:lnTo>
                    <a:pt x="27072" y="26412"/>
                  </a:lnTo>
                  <a:lnTo>
                    <a:pt x="27072" y="26352"/>
                  </a:lnTo>
                  <a:lnTo>
                    <a:pt x="27012" y="26292"/>
                  </a:lnTo>
                  <a:lnTo>
                    <a:pt x="31694" y="26292"/>
                  </a:lnTo>
                  <a:lnTo>
                    <a:pt x="30974" y="27072"/>
                  </a:lnTo>
                  <a:lnTo>
                    <a:pt x="30674" y="27433"/>
                  </a:lnTo>
                  <a:lnTo>
                    <a:pt x="30674" y="27433"/>
                  </a:lnTo>
                  <a:lnTo>
                    <a:pt x="31154" y="27072"/>
                  </a:lnTo>
                  <a:lnTo>
                    <a:pt x="32235" y="26352"/>
                  </a:lnTo>
                  <a:lnTo>
                    <a:pt x="32295" y="26292"/>
                  </a:lnTo>
                  <a:close/>
                  <a:moveTo>
                    <a:pt x="32835" y="27012"/>
                  </a:moveTo>
                  <a:lnTo>
                    <a:pt x="32595" y="27493"/>
                  </a:lnTo>
                  <a:lnTo>
                    <a:pt x="32355" y="27493"/>
                  </a:lnTo>
                  <a:lnTo>
                    <a:pt x="32835" y="27012"/>
                  </a:lnTo>
                  <a:close/>
                  <a:moveTo>
                    <a:pt x="33675" y="27253"/>
                  </a:moveTo>
                  <a:lnTo>
                    <a:pt x="33555" y="27493"/>
                  </a:lnTo>
                  <a:lnTo>
                    <a:pt x="33495" y="27493"/>
                  </a:lnTo>
                  <a:lnTo>
                    <a:pt x="33675" y="27253"/>
                  </a:lnTo>
                  <a:close/>
                  <a:moveTo>
                    <a:pt x="36556" y="26892"/>
                  </a:moveTo>
                  <a:lnTo>
                    <a:pt x="36736" y="27493"/>
                  </a:lnTo>
                  <a:lnTo>
                    <a:pt x="36496" y="27493"/>
                  </a:lnTo>
                  <a:lnTo>
                    <a:pt x="36556" y="27132"/>
                  </a:lnTo>
                  <a:lnTo>
                    <a:pt x="36556" y="26892"/>
                  </a:lnTo>
                  <a:close/>
                  <a:moveTo>
                    <a:pt x="37277" y="26292"/>
                  </a:moveTo>
                  <a:lnTo>
                    <a:pt x="37637" y="26832"/>
                  </a:lnTo>
                  <a:lnTo>
                    <a:pt x="37937" y="27193"/>
                  </a:lnTo>
                  <a:lnTo>
                    <a:pt x="38297" y="27493"/>
                  </a:lnTo>
                  <a:lnTo>
                    <a:pt x="37277" y="27493"/>
                  </a:lnTo>
                  <a:lnTo>
                    <a:pt x="37157" y="26892"/>
                  </a:lnTo>
                  <a:lnTo>
                    <a:pt x="37037" y="26292"/>
                  </a:lnTo>
                  <a:close/>
                  <a:moveTo>
                    <a:pt x="38177" y="26292"/>
                  </a:moveTo>
                  <a:lnTo>
                    <a:pt x="38957" y="27253"/>
                  </a:lnTo>
                  <a:lnTo>
                    <a:pt x="39137" y="27493"/>
                  </a:lnTo>
                  <a:lnTo>
                    <a:pt x="38537" y="27493"/>
                  </a:lnTo>
                  <a:lnTo>
                    <a:pt x="38297" y="27072"/>
                  </a:lnTo>
                  <a:lnTo>
                    <a:pt x="38057" y="26592"/>
                  </a:lnTo>
                  <a:lnTo>
                    <a:pt x="37937" y="26292"/>
                  </a:lnTo>
                  <a:close/>
                  <a:moveTo>
                    <a:pt x="41539" y="26292"/>
                  </a:moveTo>
                  <a:lnTo>
                    <a:pt x="41959" y="26892"/>
                  </a:lnTo>
                  <a:lnTo>
                    <a:pt x="42139" y="27072"/>
                  </a:lnTo>
                  <a:lnTo>
                    <a:pt x="42079" y="27193"/>
                  </a:lnTo>
                  <a:lnTo>
                    <a:pt x="42079" y="27253"/>
                  </a:lnTo>
                  <a:lnTo>
                    <a:pt x="42139" y="27193"/>
                  </a:lnTo>
                  <a:lnTo>
                    <a:pt x="42139" y="27132"/>
                  </a:lnTo>
                  <a:lnTo>
                    <a:pt x="42259" y="27253"/>
                  </a:lnTo>
                  <a:lnTo>
                    <a:pt x="42199" y="27493"/>
                  </a:lnTo>
                  <a:lnTo>
                    <a:pt x="39618" y="27493"/>
                  </a:lnTo>
                  <a:lnTo>
                    <a:pt x="39318" y="27012"/>
                  </a:lnTo>
                  <a:lnTo>
                    <a:pt x="38897" y="26292"/>
                  </a:lnTo>
                  <a:lnTo>
                    <a:pt x="39378" y="26292"/>
                  </a:lnTo>
                  <a:lnTo>
                    <a:pt x="39618" y="26532"/>
                  </a:lnTo>
                  <a:lnTo>
                    <a:pt x="39918" y="26832"/>
                  </a:lnTo>
                  <a:lnTo>
                    <a:pt x="40038" y="26892"/>
                  </a:lnTo>
                  <a:lnTo>
                    <a:pt x="39918" y="26772"/>
                  </a:lnTo>
                  <a:lnTo>
                    <a:pt x="39738" y="26472"/>
                  </a:lnTo>
                  <a:lnTo>
                    <a:pt x="39618" y="26292"/>
                  </a:lnTo>
                  <a:lnTo>
                    <a:pt x="40458" y="26292"/>
                  </a:lnTo>
                  <a:lnTo>
                    <a:pt x="40638" y="26412"/>
                  </a:lnTo>
                  <a:lnTo>
                    <a:pt x="40818" y="26532"/>
                  </a:lnTo>
                  <a:lnTo>
                    <a:pt x="40998" y="26592"/>
                  </a:lnTo>
                  <a:lnTo>
                    <a:pt x="40998" y="26592"/>
                  </a:lnTo>
                  <a:lnTo>
                    <a:pt x="40818" y="26472"/>
                  </a:lnTo>
                  <a:lnTo>
                    <a:pt x="40638" y="26292"/>
                  </a:lnTo>
                  <a:close/>
                  <a:moveTo>
                    <a:pt x="47061" y="26952"/>
                  </a:moveTo>
                  <a:lnTo>
                    <a:pt x="46701" y="27313"/>
                  </a:lnTo>
                  <a:lnTo>
                    <a:pt x="46521" y="27493"/>
                  </a:lnTo>
                  <a:lnTo>
                    <a:pt x="46641" y="27313"/>
                  </a:lnTo>
                  <a:lnTo>
                    <a:pt x="47061" y="26952"/>
                  </a:lnTo>
                  <a:close/>
                  <a:moveTo>
                    <a:pt x="48381" y="26712"/>
                  </a:moveTo>
                  <a:lnTo>
                    <a:pt x="48081" y="27132"/>
                  </a:lnTo>
                  <a:lnTo>
                    <a:pt x="47661" y="27493"/>
                  </a:lnTo>
                  <a:lnTo>
                    <a:pt x="47601" y="27493"/>
                  </a:lnTo>
                  <a:lnTo>
                    <a:pt x="48201" y="26892"/>
                  </a:lnTo>
                  <a:lnTo>
                    <a:pt x="48381" y="26712"/>
                  </a:lnTo>
                  <a:close/>
                  <a:moveTo>
                    <a:pt x="49162" y="26292"/>
                  </a:moveTo>
                  <a:lnTo>
                    <a:pt x="49222" y="26412"/>
                  </a:lnTo>
                  <a:lnTo>
                    <a:pt x="49102" y="26532"/>
                  </a:lnTo>
                  <a:lnTo>
                    <a:pt x="48742" y="27012"/>
                  </a:lnTo>
                  <a:lnTo>
                    <a:pt x="48201" y="27493"/>
                  </a:lnTo>
                  <a:lnTo>
                    <a:pt x="48081" y="27493"/>
                  </a:lnTo>
                  <a:lnTo>
                    <a:pt x="48441" y="26772"/>
                  </a:lnTo>
                  <a:lnTo>
                    <a:pt x="48622" y="26472"/>
                  </a:lnTo>
                  <a:lnTo>
                    <a:pt x="48622" y="26412"/>
                  </a:lnTo>
                  <a:lnTo>
                    <a:pt x="48742" y="26292"/>
                  </a:lnTo>
                  <a:close/>
                  <a:moveTo>
                    <a:pt x="49762" y="26292"/>
                  </a:moveTo>
                  <a:lnTo>
                    <a:pt x="50002" y="26892"/>
                  </a:lnTo>
                  <a:lnTo>
                    <a:pt x="50422" y="27493"/>
                  </a:lnTo>
                  <a:lnTo>
                    <a:pt x="49522" y="27493"/>
                  </a:lnTo>
                  <a:lnTo>
                    <a:pt x="49522" y="27433"/>
                  </a:lnTo>
                  <a:lnTo>
                    <a:pt x="49462" y="27493"/>
                  </a:lnTo>
                  <a:lnTo>
                    <a:pt x="48622" y="27493"/>
                  </a:lnTo>
                  <a:lnTo>
                    <a:pt x="49222" y="26592"/>
                  </a:lnTo>
                  <a:lnTo>
                    <a:pt x="49282" y="26472"/>
                  </a:lnTo>
                  <a:lnTo>
                    <a:pt x="49282" y="26532"/>
                  </a:lnTo>
                  <a:lnTo>
                    <a:pt x="49402" y="26772"/>
                  </a:lnTo>
                  <a:lnTo>
                    <a:pt x="49522" y="26952"/>
                  </a:lnTo>
                  <a:lnTo>
                    <a:pt x="49462" y="26772"/>
                  </a:lnTo>
                  <a:lnTo>
                    <a:pt x="49342" y="26292"/>
                  </a:lnTo>
                  <a:close/>
                  <a:moveTo>
                    <a:pt x="50062" y="26292"/>
                  </a:moveTo>
                  <a:lnTo>
                    <a:pt x="50182" y="26592"/>
                  </a:lnTo>
                  <a:lnTo>
                    <a:pt x="50242" y="26652"/>
                  </a:lnTo>
                  <a:lnTo>
                    <a:pt x="50242" y="26712"/>
                  </a:lnTo>
                  <a:lnTo>
                    <a:pt x="50302" y="27012"/>
                  </a:lnTo>
                  <a:lnTo>
                    <a:pt x="50482" y="27493"/>
                  </a:lnTo>
                  <a:lnTo>
                    <a:pt x="50182" y="26832"/>
                  </a:lnTo>
                  <a:lnTo>
                    <a:pt x="50062" y="26292"/>
                  </a:lnTo>
                  <a:close/>
                  <a:moveTo>
                    <a:pt x="50722" y="27433"/>
                  </a:moveTo>
                  <a:lnTo>
                    <a:pt x="50782" y="27493"/>
                  </a:lnTo>
                  <a:lnTo>
                    <a:pt x="50722" y="27493"/>
                  </a:lnTo>
                  <a:lnTo>
                    <a:pt x="50722" y="27433"/>
                  </a:lnTo>
                  <a:close/>
                  <a:moveTo>
                    <a:pt x="52823" y="27313"/>
                  </a:moveTo>
                  <a:lnTo>
                    <a:pt x="53244" y="27493"/>
                  </a:lnTo>
                  <a:lnTo>
                    <a:pt x="53063" y="27493"/>
                  </a:lnTo>
                  <a:lnTo>
                    <a:pt x="52823" y="27313"/>
                  </a:lnTo>
                  <a:close/>
                  <a:moveTo>
                    <a:pt x="55164" y="26292"/>
                  </a:moveTo>
                  <a:lnTo>
                    <a:pt x="55885" y="27493"/>
                  </a:lnTo>
                  <a:lnTo>
                    <a:pt x="53784" y="27493"/>
                  </a:lnTo>
                  <a:lnTo>
                    <a:pt x="53304" y="27313"/>
                  </a:lnTo>
                  <a:lnTo>
                    <a:pt x="52583" y="26892"/>
                  </a:lnTo>
                  <a:lnTo>
                    <a:pt x="52163" y="26532"/>
                  </a:lnTo>
                  <a:lnTo>
                    <a:pt x="52043" y="26412"/>
                  </a:lnTo>
                  <a:lnTo>
                    <a:pt x="52043" y="26412"/>
                  </a:lnTo>
                  <a:lnTo>
                    <a:pt x="52523" y="26772"/>
                  </a:lnTo>
                  <a:lnTo>
                    <a:pt x="52943" y="26892"/>
                  </a:lnTo>
                  <a:lnTo>
                    <a:pt x="53244" y="27012"/>
                  </a:lnTo>
                  <a:lnTo>
                    <a:pt x="53424" y="27012"/>
                  </a:lnTo>
                  <a:lnTo>
                    <a:pt x="53784" y="27132"/>
                  </a:lnTo>
                  <a:lnTo>
                    <a:pt x="54384" y="27132"/>
                  </a:lnTo>
                  <a:lnTo>
                    <a:pt x="54144" y="27072"/>
                  </a:lnTo>
                  <a:lnTo>
                    <a:pt x="53844" y="27012"/>
                  </a:lnTo>
                  <a:lnTo>
                    <a:pt x="53484" y="26832"/>
                  </a:lnTo>
                  <a:lnTo>
                    <a:pt x="53364" y="26772"/>
                  </a:lnTo>
                  <a:lnTo>
                    <a:pt x="53664" y="26772"/>
                  </a:lnTo>
                  <a:lnTo>
                    <a:pt x="53364" y="26712"/>
                  </a:lnTo>
                  <a:lnTo>
                    <a:pt x="53063" y="26592"/>
                  </a:lnTo>
                  <a:lnTo>
                    <a:pt x="52763" y="26412"/>
                  </a:lnTo>
                  <a:lnTo>
                    <a:pt x="52583" y="26292"/>
                  </a:lnTo>
                  <a:lnTo>
                    <a:pt x="53304" y="26292"/>
                  </a:lnTo>
                  <a:lnTo>
                    <a:pt x="53544" y="26352"/>
                  </a:lnTo>
                  <a:lnTo>
                    <a:pt x="54024" y="26412"/>
                  </a:lnTo>
                  <a:lnTo>
                    <a:pt x="54384" y="26472"/>
                  </a:lnTo>
                  <a:lnTo>
                    <a:pt x="54684" y="26472"/>
                  </a:lnTo>
                  <a:lnTo>
                    <a:pt x="54444" y="26412"/>
                  </a:lnTo>
                  <a:lnTo>
                    <a:pt x="53904" y="26292"/>
                  </a:lnTo>
                  <a:close/>
                  <a:moveTo>
                    <a:pt x="65969" y="26292"/>
                  </a:moveTo>
                  <a:lnTo>
                    <a:pt x="65489" y="26832"/>
                  </a:lnTo>
                  <a:lnTo>
                    <a:pt x="65009" y="27313"/>
                  </a:lnTo>
                  <a:lnTo>
                    <a:pt x="64768" y="27493"/>
                  </a:lnTo>
                  <a:lnTo>
                    <a:pt x="59186" y="27493"/>
                  </a:lnTo>
                  <a:lnTo>
                    <a:pt x="58406" y="26292"/>
                  </a:lnTo>
                  <a:lnTo>
                    <a:pt x="63748" y="26292"/>
                  </a:lnTo>
                  <a:lnTo>
                    <a:pt x="63568" y="26412"/>
                  </a:lnTo>
                  <a:lnTo>
                    <a:pt x="63208" y="26652"/>
                  </a:lnTo>
                  <a:lnTo>
                    <a:pt x="63088" y="26772"/>
                  </a:lnTo>
                  <a:lnTo>
                    <a:pt x="63088" y="26772"/>
                  </a:lnTo>
                  <a:lnTo>
                    <a:pt x="63268" y="26712"/>
                  </a:lnTo>
                  <a:lnTo>
                    <a:pt x="63628" y="26532"/>
                  </a:lnTo>
                  <a:lnTo>
                    <a:pt x="64168" y="26292"/>
                  </a:lnTo>
                  <a:lnTo>
                    <a:pt x="64648" y="26292"/>
                  </a:lnTo>
                  <a:lnTo>
                    <a:pt x="64528" y="26352"/>
                  </a:lnTo>
                  <a:lnTo>
                    <a:pt x="64168" y="26592"/>
                  </a:lnTo>
                  <a:lnTo>
                    <a:pt x="63868" y="26772"/>
                  </a:lnTo>
                  <a:lnTo>
                    <a:pt x="63208" y="27012"/>
                  </a:lnTo>
                  <a:lnTo>
                    <a:pt x="62728" y="27132"/>
                  </a:lnTo>
                  <a:lnTo>
                    <a:pt x="62548" y="27132"/>
                  </a:lnTo>
                  <a:lnTo>
                    <a:pt x="62728" y="27193"/>
                  </a:lnTo>
                  <a:lnTo>
                    <a:pt x="63208" y="27193"/>
                  </a:lnTo>
                  <a:lnTo>
                    <a:pt x="63928" y="27012"/>
                  </a:lnTo>
                  <a:lnTo>
                    <a:pt x="64348" y="26892"/>
                  </a:lnTo>
                  <a:lnTo>
                    <a:pt x="64768" y="26712"/>
                  </a:lnTo>
                  <a:lnTo>
                    <a:pt x="65129" y="26532"/>
                  </a:lnTo>
                  <a:lnTo>
                    <a:pt x="65489" y="26292"/>
                  </a:lnTo>
                  <a:close/>
                  <a:moveTo>
                    <a:pt x="66929" y="26292"/>
                  </a:moveTo>
                  <a:lnTo>
                    <a:pt x="66689" y="26712"/>
                  </a:lnTo>
                  <a:lnTo>
                    <a:pt x="66389" y="27193"/>
                  </a:lnTo>
                  <a:lnTo>
                    <a:pt x="66089" y="27493"/>
                  </a:lnTo>
                  <a:lnTo>
                    <a:pt x="65489" y="27493"/>
                  </a:lnTo>
                  <a:lnTo>
                    <a:pt x="66089" y="27132"/>
                  </a:lnTo>
                  <a:lnTo>
                    <a:pt x="66509" y="26712"/>
                  </a:lnTo>
                  <a:lnTo>
                    <a:pt x="66749" y="26412"/>
                  </a:lnTo>
                  <a:lnTo>
                    <a:pt x="66929" y="26292"/>
                  </a:lnTo>
                  <a:close/>
                  <a:moveTo>
                    <a:pt x="67530" y="26652"/>
                  </a:moveTo>
                  <a:lnTo>
                    <a:pt x="67470" y="26952"/>
                  </a:lnTo>
                  <a:lnTo>
                    <a:pt x="67290" y="27493"/>
                  </a:lnTo>
                  <a:lnTo>
                    <a:pt x="66689" y="27493"/>
                  </a:lnTo>
                  <a:lnTo>
                    <a:pt x="67109" y="27072"/>
                  </a:lnTo>
                  <a:lnTo>
                    <a:pt x="67530" y="26652"/>
                  </a:lnTo>
                  <a:close/>
                  <a:moveTo>
                    <a:pt x="68610" y="27313"/>
                  </a:moveTo>
                  <a:lnTo>
                    <a:pt x="68730" y="27493"/>
                  </a:lnTo>
                  <a:lnTo>
                    <a:pt x="68550" y="27493"/>
                  </a:lnTo>
                  <a:lnTo>
                    <a:pt x="68610" y="27313"/>
                  </a:lnTo>
                  <a:close/>
                  <a:moveTo>
                    <a:pt x="69511" y="27373"/>
                  </a:moveTo>
                  <a:lnTo>
                    <a:pt x="69631" y="27493"/>
                  </a:lnTo>
                  <a:lnTo>
                    <a:pt x="69511" y="27493"/>
                  </a:lnTo>
                  <a:lnTo>
                    <a:pt x="69511" y="27373"/>
                  </a:lnTo>
                  <a:close/>
                  <a:moveTo>
                    <a:pt x="12246" y="28393"/>
                  </a:moveTo>
                  <a:lnTo>
                    <a:pt x="12246" y="28453"/>
                  </a:lnTo>
                  <a:lnTo>
                    <a:pt x="12186" y="28453"/>
                  </a:lnTo>
                  <a:lnTo>
                    <a:pt x="12186" y="28393"/>
                  </a:lnTo>
                  <a:close/>
                  <a:moveTo>
                    <a:pt x="47901" y="28393"/>
                  </a:moveTo>
                  <a:lnTo>
                    <a:pt x="47721" y="28513"/>
                  </a:lnTo>
                  <a:lnTo>
                    <a:pt x="47841" y="28393"/>
                  </a:lnTo>
                  <a:close/>
                  <a:moveTo>
                    <a:pt x="12846" y="28393"/>
                  </a:moveTo>
                  <a:lnTo>
                    <a:pt x="12966" y="28513"/>
                  </a:lnTo>
                  <a:lnTo>
                    <a:pt x="13004" y="28628"/>
                  </a:lnTo>
                  <a:lnTo>
                    <a:pt x="13004" y="28628"/>
                  </a:lnTo>
                  <a:lnTo>
                    <a:pt x="12786" y="28573"/>
                  </a:lnTo>
                  <a:lnTo>
                    <a:pt x="12786" y="28393"/>
                  </a:lnTo>
                  <a:close/>
                  <a:moveTo>
                    <a:pt x="11045" y="28633"/>
                  </a:moveTo>
                  <a:lnTo>
                    <a:pt x="11105" y="28693"/>
                  </a:lnTo>
                  <a:lnTo>
                    <a:pt x="11045" y="28693"/>
                  </a:lnTo>
                  <a:lnTo>
                    <a:pt x="11045" y="28633"/>
                  </a:lnTo>
                  <a:close/>
                  <a:moveTo>
                    <a:pt x="46581" y="28393"/>
                  </a:moveTo>
                  <a:lnTo>
                    <a:pt x="46281" y="28633"/>
                  </a:lnTo>
                  <a:lnTo>
                    <a:pt x="46100" y="28753"/>
                  </a:lnTo>
                  <a:lnTo>
                    <a:pt x="46100" y="28753"/>
                  </a:lnTo>
                  <a:lnTo>
                    <a:pt x="46221" y="28633"/>
                  </a:lnTo>
                  <a:lnTo>
                    <a:pt x="46581" y="28393"/>
                  </a:lnTo>
                  <a:close/>
                  <a:moveTo>
                    <a:pt x="9845" y="28633"/>
                  </a:moveTo>
                  <a:lnTo>
                    <a:pt x="9845" y="28753"/>
                  </a:lnTo>
                  <a:lnTo>
                    <a:pt x="9785" y="28753"/>
                  </a:lnTo>
                  <a:lnTo>
                    <a:pt x="9845" y="28633"/>
                  </a:lnTo>
                  <a:close/>
                  <a:moveTo>
                    <a:pt x="48441" y="28393"/>
                  </a:moveTo>
                  <a:lnTo>
                    <a:pt x="48381" y="28453"/>
                  </a:lnTo>
                  <a:lnTo>
                    <a:pt x="47841" y="28813"/>
                  </a:lnTo>
                  <a:lnTo>
                    <a:pt x="48141" y="28393"/>
                  </a:lnTo>
                  <a:close/>
                  <a:moveTo>
                    <a:pt x="52163" y="28393"/>
                  </a:moveTo>
                  <a:lnTo>
                    <a:pt x="52223" y="28513"/>
                  </a:lnTo>
                  <a:lnTo>
                    <a:pt x="52223" y="28633"/>
                  </a:lnTo>
                  <a:lnTo>
                    <a:pt x="52163" y="28933"/>
                  </a:lnTo>
                  <a:lnTo>
                    <a:pt x="52103" y="28753"/>
                  </a:lnTo>
                  <a:lnTo>
                    <a:pt x="52043" y="28393"/>
                  </a:lnTo>
                  <a:close/>
                  <a:moveTo>
                    <a:pt x="9065" y="28573"/>
                  </a:moveTo>
                  <a:lnTo>
                    <a:pt x="9005" y="28873"/>
                  </a:lnTo>
                  <a:lnTo>
                    <a:pt x="9005" y="28933"/>
                  </a:lnTo>
                  <a:lnTo>
                    <a:pt x="9005" y="29053"/>
                  </a:lnTo>
                  <a:lnTo>
                    <a:pt x="8764" y="29053"/>
                  </a:lnTo>
                  <a:lnTo>
                    <a:pt x="9005" y="28633"/>
                  </a:lnTo>
                  <a:lnTo>
                    <a:pt x="9065" y="28573"/>
                  </a:lnTo>
                  <a:close/>
                  <a:moveTo>
                    <a:pt x="52463" y="28753"/>
                  </a:moveTo>
                  <a:lnTo>
                    <a:pt x="52583" y="28933"/>
                  </a:lnTo>
                  <a:lnTo>
                    <a:pt x="52523" y="29173"/>
                  </a:lnTo>
                  <a:lnTo>
                    <a:pt x="52463" y="28753"/>
                  </a:lnTo>
                  <a:close/>
                  <a:moveTo>
                    <a:pt x="7804" y="28753"/>
                  </a:moveTo>
                  <a:lnTo>
                    <a:pt x="7744" y="29233"/>
                  </a:lnTo>
                  <a:lnTo>
                    <a:pt x="7744" y="29353"/>
                  </a:lnTo>
                  <a:lnTo>
                    <a:pt x="7573" y="29353"/>
                  </a:lnTo>
                  <a:lnTo>
                    <a:pt x="7804" y="28753"/>
                  </a:lnTo>
                  <a:close/>
                  <a:moveTo>
                    <a:pt x="52883" y="29173"/>
                  </a:moveTo>
                  <a:lnTo>
                    <a:pt x="52943" y="29233"/>
                  </a:lnTo>
                  <a:lnTo>
                    <a:pt x="52943" y="29293"/>
                  </a:lnTo>
                  <a:lnTo>
                    <a:pt x="52943" y="29353"/>
                  </a:lnTo>
                  <a:lnTo>
                    <a:pt x="52883" y="29173"/>
                  </a:lnTo>
                  <a:close/>
                  <a:moveTo>
                    <a:pt x="7572" y="29356"/>
                  </a:moveTo>
                  <a:lnTo>
                    <a:pt x="7744" y="29413"/>
                  </a:lnTo>
                  <a:lnTo>
                    <a:pt x="7744" y="29473"/>
                  </a:lnTo>
                  <a:lnTo>
                    <a:pt x="7504" y="29534"/>
                  </a:lnTo>
                  <a:lnTo>
                    <a:pt x="7572" y="29356"/>
                  </a:lnTo>
                  <a:close/>
                  <a:moveTo>
                    <a:pt x="3002" y="29053"/>
                  </a:moveTo>
                  <a:lnTo>
                    <a:pt x="2762" y="29353"/>
                  </a:lnTo>
                  <a:lnTo>
                    <a:pt x="2522" y="29654"/>
                  </a:lnTo>
                  <a:lnTo>
                    <a:pt x="2102" y="29654"/>
                  </a:lnTo>
                  <a:lnTo>
                    <a:pt x="2642" y="29233"/>
                  </a:lnTo>
                  <a:lnTo>
                    <a:pt x="3002" y="29053"/>
                  </a:lnTo>
                  <a:close/>
                  <a:moveTo>
                    <a:pt x="3962" y="29173"/>
                  </a:moveTo>
                  <a:lnTo>
                    <a:pt x="3782" y="29594"/>
                  </a:lnTo>
                  <a:lnTo>
                    <a:pt x="3782" y="29654"/>
                  </a:lnTo>
                  <a:lnTo>
                    <a:pt x="3602" y="29654"/>
                  </a:lnTo>
                  <a:lnTo>
                    <a:pt x="3722" y="29534"/>
                  </a:lnTo>
                  <a:lnTo>
                    <a:pt x="3842" y="29413"/>
                  </a:lnTo>
                  <a:lnTo>
                    <a:pt x="3842" y="29353"/>
                  </a:lnTo>
                  <a:lnTo>
                    <a:pt x="3962" y="29173"/>
                  </a:lnTo>
                  <a:close/>
                  <a:moveTo>
                    <a:pt x="4983" y="29353"/>
                  </a:moveTo>
                  <a:lnTo>
                    <a:pt x="4863" y="29654"/>
                  </a:lnTo>
                  <a:lnTo>
                    <a:pt x="4743" y="29654"/>
                  </a:lnTo>
                  <a:lnTo>
                    <a:pt x="4863" y="29473"/>
                  </a:lnTo>
                  <a:lnTo>
                    <a:pt x="4983" y="29353"/>
                  </a:lnTo>
                  <a:close/>
                  <a:moveTo>
                    <a:pt x="5643" y="28933"/>
                  </a:moveTo>
                  <a:lnTo>
                    <a:pt x="5583" y="29654"/>
                  </a:lnTo>
                  <a:lnTo>
                    <a:pt x="5223" y="29654"/>
                  </a:lnTo>
                  <a:lnTo>
                    <a:pt x="5583" y="28993"/>
                  </a:lnTo>
                  <a:lnTo>
                    <a:pt x="5643" y="28933"/>
                  </a:lnTo>
                  <a:close/>
                  <a:moveTo>
                    <a:pt x="6063" y="29113"/>
                  </a:moveTo>
                  <a:lnTo>
                    <a:pt x="6063" y="29654"/>
                  </a:lnTo>
                  <a:lnTo>
                    <a:pt x="5883" y="29654"/>
                  </a:lnTo>
                  <a:lnTo>
                    <a:pt x="6063" y="29113"/>
                  </a:lnTo>
                  <a:close/>
                  <a:moveTo>
                    <a:pt x="6544" y="29353"/>
                  </a:moveTo>
                  <a:lnTo>
                    <a:pt x="6604" y="29654"/>
                  </a:lnTo>
                  <a:lnTo>
                    <a:pt x="6484" y="29654"/>
                  </a:lnTo>
                  <a:lnTo>
                    <a:pt x="6544" y="29353"/>
                  </a:lnTo>
                  <a:close/>
                  <a:moveTo>
                    <a:pt x="7324" y="28453"/>
                  </a:moveTo>
                  <a:lnTo>
                    <a:pt x="7264" y="28753"/>
                  </a:lnTo>
                  <a:lnTo>
                    <a:pt x="7204" y="29654"/>
                  </a:lnTo>
                  <a:lnTo>
                    <a:pt x="6904" y="29654"/>
                  </a:lnTo>
                  <a:lnTo>
                    <a:pt x="6904" y="29594"/>
                  </a:lnTo>
                  <a:lnTo>
                    <a:pt x="7144" y="28813"/>
                  </a:lnTo>
                  <a:lnTo>
                    <a:pt x="7324" y="28453"/>
                  </a:lnTo>
                  <a:close/>
                  <a:moveTo>
                    <a:pt x="32114" y="28393"/>
                  </a:moveTo>
                  <a:lnTo>
                    <a:pt x="31694" y="29353"/>
                  </a:lnTo>
                  <a:lnTo>
                    <a:pt x="31574" y="29654"/>
                  </a:lnTo>
                  <a:lnTo>
                    <a:pt x="23231" y="29654"/>
                  </a:lnTo>
                  <a:lnTo>
                    <a:pt x="23051" y="29534"/>
                  </a:lnTo>
                  <a:lnTo>
                    <a:pt x="22750" y="29413"/>
                  </a:lnTo>
                  <a:lnTo>
                    <a:pt x="22330" y="29353"/>
                  </a:lnTo>
                  <a:lnTo>
                    <a:pt x="22090" y="29353"/>
                  </a:lnTo>
                  <a:lnTo>
                    <a:pt x="22991" y="29053"/>
                  </a:lnTo>
                  <a:lnTo>
                    <a:pt x="22150" y="29053"/>
                  </a:lnTo>
                  <a:lnTo>
                    <a:pt x="22090" y="28993"/>
                  </a:lnTo>
                  <a:lnTo>
                    <a:pt x="21910" y="28933"/>
                  </a:lnTo>
                  <a:lnTo>
                    <a:pt x="21430" y="28873"/>
                  </a:lnTo>
                  <a:lnTo>
                    <a:pt x="21370" y="28873"/>
                  </a:lnTo>
                  <a:lnTo>
                    <a:pt x="21610" y="28753"/>
                  </a:lnTo>
                  <a:lnTo>
                    <a:pt x="21010" y="28813"/>
                  </a:lnTo>
                  <a:lnTo>
                    <a:pt x="20950" y="28813"/>
                  </a:lnTo>
                  <a:lnTo>
                    <a:pt x="21010" y="28753"/>
                  </a:lnTo>
                  <a:lnTo>
                    <a:pt x="20830" y="28813"/>
                  </a:lnTo>
                  <a:lnTo>
                    <a:pt x="20770" y="28753"/>
                  </a:lnTo>
                  <a:lnTo>
                    <a:pt x="20289" y="28753"/>
                  </a:lnTo>
                  <a:lnTo>
                    <a:pt x="20770" y="28693"/>
                  </a:lnTo>
                  <a:lnTo>
                    <a:pt x="21130" y="28573"/>
                  </a:lnTo>
                  <a:lnTo>
                    <a:pt x="21130" y="28573"/>
                  </a:lnTo>
                  <a:lnTo>
                    <a:pt x="20770" y="28633"/>
                  </a:lnTo>
                  <a:lnTo>
                    <a:pt x="20349" y="28573"/>
                  </a:lnTo>
                  <a:lnTo>
                    <a:pt x="19809" y="28453"/>
                  </a:lnTo>
                  <a:lnTo>
                    <a:pt x="19629" y="28393"/>
                  </a:lnTo>
                  <a:lnTo>
                    <a:pt x="24431" y="28393"/>
                  </a:lnTo>
                  <a:lnTo>
                    <a:pt x="24371" y="28453"/>
                  </a:lnTo>
                  <a:lnTo>
                    <a:pt x="24371" y="28573"/>
                  </a:lnTo>
                  <a:lnTo>
                    <a:pt x="24431" y="28513"/>
                  </a:lnTo>
                  <a:lnTo>
                    <a:pt x="24491" y="28393"/>
                  </a:lnTo>
                  <a:lnTo>
                    <a:pt x="26412" y="28393"/>
                  </a:lnTo>
                  <a:lnTo>
                    <a:pt x="26412" y="28513"/>
                  </a:lnTo>
                  <a:lnTo>
                    <a:pt x="26412" y="28693"/>
                  </a:lnTo>
                  <a:lnTo>
                    <a:pt x="26472" y="28513"/>
                  </a:lnTo>
                  <a:lnTo>
                    <a:pt x="26472" y="28393"/>
                  </a:lnTo>
                  <a:lnTo>
                    <a:pt x="31154" y="28393"/>
                  </a:lnTo>
                  <a:lnTo>
                    <a:pt x="30974" y="28753"/>
                  </a:lnTo>
                  <a:lnTo>
                    <a:pt x="30614" y="29293"/>
                  </a:lnTo>
                  <a:lnTo>
                    <a:pt x="31454" y="28393"/>
                  </a:lnTo>
                  <a:close/>
                  <a:moveTo>
                    <a:pt x="33255" y="28393"/>
                  </a:moveTo>
                  <a:lnTo>
                    <a:pt x="33195" y="28813"/>
                  </a:lnTo>
                  <a:lnTo>
                    <a:pt x="33075" y="29654"/>
                  </a:lnTo>
                  <a:lnTo>
                    <a:pt x="31994" y="29654"/>
                  </a:lnTo>
                  <a:lnTo>
                    <a:pt x="32114" y="29534"/>
                  </a:lnTo>
                  <a:lnTo>
                    <a:pt x="32835" y="28393"/>
                  </a:lnTo>
                  <a:close/>
                  <a:moveTo>
                    <a:pt x="33855" y="28393"/>
                  </a:moveTo>
                  <a:lnTo>
                    <a:pt x="33855" y="28933"/>
                  </a:lnTo>
                  <a:lnTo>
                    <a:pt x="33855" y="29654"/>
                  </a:lnTo>
                  <a:lnTo>
                    <a:pt x="33375" y="29654"/>
                  </a:lnTo>
                  <a:lnTo>
                    <a:pt x="33615" y="28933"/>
                  </a:lnTo>
                  <a:lnTo>
                    <a:pt x="33855" y="28393"/>
                  </a:lnTo>
                  <a:close/>
                  <a:moveTo>
                    <a:pt x="34516" y="29353"/>
                  </a:moveTo>
                  <a:lnTo>
                    <a:pt x="34576" y="29654"/>
                  </a:lnTo>
                  <a:lnTo>
                    <a:pt x="34516" y="29654"/>
                  </a:lnTo>
                  <a:lnTo>
                    <a:pt x="34516" y="29353"/>
                  </a:lnTo>
                  <a:close/>
                  <a:moveTo>
                    <a:pt x="35356" y="28393"/>
                  </a:moveTo>
                  <a:lnTo>
                    <a:pt x="35476" y="28933"/>
                  </a:lnTo>
                  <a:lnTo>
                    <a:pt x="35716" y="29473"/>
                  </a:lnTo>
                  <a:lnTo>
                    <a:pt x="35776" y="29654"/>
                  </a:lnTo>
                  <a:lnTo>
                    <a:pt x="35236" y="29654"/>
                  </a:lnTo>
                  <a:lnTo>
                    <a:pt x="35176" y="28933"/>
                  </a:lnTo>
                  <a:lnTo>
                    <a:pt x="35176" y="28573"/>
                  </a:lnTo>
                  <a:lnTo>
                    <a:pt x="35176" y="28393"/>
                  </a:lnTo>
                  <a:close/>
                  <a:moveTo>
                    <a:pt x="36016" y="28693"/>
                  </a:moveTo>
                  <a:lnTo>
                    <a:pt x="36256" y="29654"/>
                  </a:lnTo>
                  <a:lnTo>
                    <a:pt x="36196" y="29654"/>
                  </a:lnTo>
                  <a:lnTo>
                    <a:pt x="36136" y="29293"/>
                  </a:lnTo>
                  <a:lnTo>
                    <a:pt x="36016" y="28693"/>
                  </a:lnTo>
                  <a:close/>
                  <a:moveTo>
                    <a:pt x="37217" y="28393"/>
                  </a:moveTo>
                  <a:lnTo>
                    <a:pt x="37457" y="28873"/>
                  </a:lnTo>
                  <a:lnTo>
                    <a:pt x="37757" y="29233"/>
                  </a:lnTo>
                  <a:lnTo>
                    <a:pt x="38117" y="29654"/>
                  </a:lnTo>
                  <a:lnTo>
                    <a:pt x="36496" y="29654"/>
                  </a:lnTo>
                  <a:lnTo>
                    <a:pt x="36496" y="28693"/>
                  </a:lnTo>
                  <a:lnTo>
                    <a:pt x="36496" y="28393"/>
                  </a:lnTo>
                  <a:close/>
                  <a:moveTo>
                    <a:pt x="42259" y="28393"/>
                  </a:moveTo>
                  <a:lnTo>
                    <a:pt x="42199" y="29233"/>
                  </a:lnTo>
                  <a:lnTo>
                    <a:pt x="42199" y="29654"/>
                  </a:lnTo>
                  <a:lnTo>
                    <a:pt x="38177" y="29654"/>
                  </a:lnTo>
                  <a:lnTo>
                    <a:pt x="38177" y="29594"/>
                  </a:lnTo>
                  <a:lnTo>
                    <a:pt x="37877" y="29173"/>
                  </a:lnTo>
                  <a:lnTo>
                    <a:pt x="37517" y="28393"/>
                  </a:lnTo>
                  <a:lnTo>
                    <a:pt x="40158" y="28393"/>
                  </a:lnTo>
                  <a:lnTo>
                    <a:pt x="40578" y="28693"/>
                  </a:lnTo>
                  <a:lnTo>
                    <a:pt x="40818" y="28753"/>
                  </a:lnTo>
                  <a:lnTo>
                    <a:pt x="40638" y="28633"/>
                  </a:lnTo>
                  <a:lnTo>
                    <a:pt x="40338" y="28393"/>
                  </a:lnTo>
                  <a:close/>
                  <a:moveTo>
                    <a:pt x="42739" y="28393"/>
                  </a:moveTo>
                  <a:lnTo>
                    <a:pt x="42739" y="28993"/>
                  </a:lnTo>
                  <a:lnTo>
                    <a:pt x="42799" y="29654"/>
                  </a:lnTo>
                  <a:lnTo>
                    <a:pt x="42439" y="29654"/>
                  </a:lnTo>
                  <a:lnTo>
                    <a:pt x="42499" y="29293"/>
                  </a:lnTo>
                  <a:lnTo>
                    <a:pt x="42739" y="28393"/>
                  </a:lnTo>
                  <a:close/>
                  <a:moveTo>
                    <a:pt x="51443" y="28393"/>
                  </a:moveTo>
                  <a:lnTo>
                    <a:pt x="51503" y="28453"/>
                  </a:lnTo>
                  <a:lnTo>
                    <a:pt x="51623" y="28633"/>
                  </a:lnTo>
                  <a:lnTo>
                    <a:pt x="51803" y="28813"/>
                  </a:lnTo>
                  <a:lnTo>
                    <a:pt x="51863" y="29113"/>
                  </a:lnTo>
                  <a:lnTo>
                    <a:pt x="52103" y="29654"/>
                  </a:lnTo>
                  <a:lnTo>
                    <a:pt x="48562" y="29654"/>
                  </a:lnTo>
                  <a:lnTo>
                    <a:pt x="48982" y="29233"/>
                  </a:lnTo>
                  <a:lnTo>
                    <a:pt x="49342" y="28873"/>
                  </a:lnTo>
                  <a:lnTo>
                    <a:pt x="49522" y="28573"/>
                  </a:lnTo>
                  <a:lnTo>
                    <a:pt x="49582" y="28453"/>
                  </a:lnTo>
                  <a:lnTo>
                    <a:pt x="49462" y="28573"/>
                  </a:lnTo>
                  <a:lnTo>
                    <a:pt x="49222" y="28813"/>
                  </a:lnTo>
                  <a:lnTo>
                    <a:pt x="48862" y="29113"/>
                  </a:lnTo>
                  <a:lnTo>
                    <a:pt x="48381" y="29353"/>
                  </a:lnTo>
                  <a:lnTo>
                    <a:pt x="47721" y="29654"/>
                  </a:lnTo>
                  <a:lnTo>
                    <a:pt x="47541" y="29654"/>
                  </a:lnTo>
                  <a:lnTo>
                    <a:pt x="47661" y="29534"/>
                  </a:lnTo>
                  <a:lnTo>
                    <a:pt x="48562" y="28753"/>
                  </a:lnTo>
                  <a:lnTo>
                    <a:pt x="48922" y="28393"/>
                  </a:lnTo>
                  <a:lnTo>
                    <a:pt x="50903" y="28393"/>
                  </a:lnTo>
                  <a:lnTo>
                    <a:pt x="51083" y="28693"/>
                  </a:lnTo>
                  <a:lnTo>
                    <a:pt x="51263" y="28873"/>
                  </a:lnTo>
                  <a:lnTo>
                    <a:pt x="51263" y="28873"/>
                  </a:lnTo>
                  <a:lnTo>
                    <a:pt x="51143" y="28633"/>
                  </a:lnTo>
                  <a:lnTo>
                    <a:pt x="51023" y="28393"/>
                  </a:lnTo>
                  <a:lnTo>
                    <a:pt x="51263" y="28393"/>
                  </a:lnTo>
                  <a:lnTo>
                    <a:pt x="51563" y="28813"/>
                  </a:lnTo>
                  <a:lnTo>
                    <a:pt x="51743" y="28993"/>
                  </a:lnTo>
                  <a:lnTo>
                    <a:pt x="51803" y="29053"/>
                  </a:lnTo>
                  <a:lnTo>
                    <a:pt x="51743" y="28933"/>
                  </a:lnTo>
                  <a:lnTo>
                    <a:pt x="51623" y="28753"/>
                  </a:lnTo>
                  <a:lnTo>
                    <a:pt x="51443" y="28393"/>
                  </a:lnTo>
                  <a:close/>
                  <a:moveTo>
                    <a:pt x="53664" y="29173"/>
                  </a:moveTo>
                  <a:lnTo>
                    <a:pt x="54624" y="29594"/>
                  </a:lnTo>
                  <a:lnTo>
                    <a:pt x="54744" y="29654"/>
                  </a:lnTo>
                  <a:lnTo>
                    <a:pt x="54084" y="29654"/>
                  </a:lnTo>
                  <a:lnTo>
                    <a:pt x="54024" y="29594"/>
                  </a:lnTo>
                  <a:lnTo>
                    <a:pt x="53664" y="29173"/>
                  </a:lnTo>
                  <a:close/>
                  <a:moveTo>
                    <a:pt x="56425" y="28393"/>
                  </a:moveTo>
                  <a:lnTo>
                    <a:pt x="57145" y="29654"/>
                  </a:lnTo>
                  <a:lnTo>
                    <a:pt x="55164" y="29654"/>
                  </a:lnTo>
                  <a:lnTo>
                    <a:pt x="54744" y="29473"/>
                  </a:lnTo>
                  <a:lnTo>
                    <a:pt x="53604" y="28813"/>
                  </a:lnTo>
                  <a:lnTo>
                    <a:pt x="53364" y="28633"/>
                  </a:lnTo>
                  <a:lnTo>
                    <a:pt x="53844" y="28813"/>
                  </a:lnTo>
                  <a:lnTo>
                    <a:pt x="54384" y="28933"/>
                  </a:lnTo>
                  <a:lnTo>
                    <a:pt x="55104" y="28993"/>
                  </a:lnTo>
                  <a:lnTo>
                    <a:pt x="55344" y="28993"/>
                  </a:lnTo>
                  <a:lnTo>
                    <a:pt x="55104" y="28933"/>
                  </a:lnTo>
                  <a:lnTo>
                    <a:pt x="54444" y="28753"/>
                  </a:lnTo>
                  <a:lnTo>
                    <a:pt x="54024" y="28573"/>
                  </a:lnTo>
                  <a:lnTo>
                    <a:pt x="53664" y="28393"/>
                  </a:lnTo>
                  <a:lnTo>
                    <a:pt x="53844" y="28393"/>
                  </a:lnTo>
                  <a:lnTo>
                    <a:pt x="54324" y="28573"/>
                  </a:lnTo>
                  <a:lnTo>
                    <a:pt x="54564" y="28633"/>
                  </a:lnTo>
                  <a:lnTo>
                    <a:pt x="54324" y="28513"/>
                  </a:lnTo>
                  <a:lnTo>
                    <a:pt x="54144" y="28393"/>
                  </a:lnTo>
                  <a:close/>
                  <a:moveTo>
                    <a:pt x="67530" y="28393"/>
                  </a:moveTo>
                  <a:lnTo>
                    <a:pt x="67350" y="28993"/>
                  </a:lnTo>
                  <a:lnTo>
                    <a:pt x="67109" y="29654"/>
                  </a:lnTo>
                  <a:lnTo>
                    <a:pt x="60387" y="29654"/>
                  </a:lnTo>
                  <a:lnTo>
                    <a:pt x="59726" y="28393"/>
                  </a:lnTo>
                  <a:lnTo>
                    <a:pt x="66869" y="28393"/>
                  </a:lnTo>
                  <a:lnTo>
                    <a:pt x="66629" y="28813"/>
                  </a:lnTo>
                  <a:lnTo>
                    <a:pt x="66389" y="29113"/>
                  </a:lnTo>
                  <a:lnTo>
                    <a:pt x="66329" y="29173"/>
                  </a:lnTo>
                  <a:lnTo>
                    <a:pt x="66449" y="29113"/>
                  </a:lnTo>
                  <a:lnTo>
                    <a:pt x="66689" y="28933"/>
                  </a:lnTo>
                  <a:lnTo>
                    <a:pt x="67230" y="28393"/>
                  </a:lnTo>
                  <a:close/>
                  <a:moveTo>
                    <a:pt x="69090" y="28393"/>
                  </a:moveTo>
                  <a:lnTo>
                    <a:pt x="69210" y="28993"/>
                  </a:lnTo>
                  <a:lnTo>
                    <a:pt x="69330" y="29654"/>
                  </a:lnTo>
                  <a:lnTo>
                    <a:pt x="67650" y="29654"/>
                  </a:lnTo>
                  <a:lnTo>
                    <a:pt x="67950" y="29173"/>
                  </a:lnTo>
                  <a:lnTo>
                    <a:pt x="68190" y="28633"/>
                  </a:lnTo>
                  <a:lnTo>
                    <a:pt x="68310" y="28393"/>
                  </a:lnTo>
                  <a:close/>
                  <a:moveTo>
                    <a:pt x="48201" y="30554"/>
                  </a:moveTo>
                  <a:lnTo>
                    <a:pt x="47541" y="30674"/>
                  </a:lnTo>
                  <a:lnTo>
                    <a:pt x="46941" y="30734"/>
                  </a:lnTo>
                  <a:lnTo>
                    <a:pt x="46641" y="30734"/>
                  </a:lnTo>
                  <a:lnTo>
                    <a:pt x="46941" y="30614"/>
                  </a:lnTo>
                  <a:lnTo>
                    <a:pt x="47061" y="30554"/>
                  </a:lnTo>
                  <a:close/>
                  <a:moveTo>
                    <a:pt x="13507" y="30914"/>
                  </a:moveTo>
                  <a:lnTo>
                    <a:pt x="13627" y="31094"/>
                  </a:lnTo>
                  <a:lnTo>
                    <a:pt x="13627" y="31154"/>
                  </a:lnTo>
                  <a:lnTo>
                    <a:pt x="13507" y="30914"/>
                  </a:lnTo>
                  <a:close/>
                  <a:moveTo>
                    <a:pt x="49462" y="30554"/>
                  </a:moveTo>
                  <a:lnTo>
                    <a:pt x="49162" y="30734"/>
                  </a:lnTo>
                  <a:lnTo>
                    <a:pt x="48802" y="30914"/>
                  </a:lnTo>
                  <a:lnTo>
                    <a:pt x="48441" y="31034"/>
                  </a:lnTo>
                  <a:lnTo>
                    <a:pt x="47781" y="31154"/>
                  </a:lnTo>
                  <a:lnTo>
                    <a:pt x="48261" y="30974"/>
                  </a:lnTo>
                  <a:lnTo>
                    <a:pt x="48742" y="30734"/>
                  </a:lnTo>
                  <a:lnTo>
                    <a:pt x="49042" y="30554"/>
                  </a:lnTo>
                  <a:close/>
                  <a:moveTo>
                    <a:pt x="5643" y="30554"/>
                  </a:moveTo>
                  <a:lnTo>
                    <a:pt x="5703" y="30614"/>
                  </a:lnTo>
                  <a:lnTo>
                    <a:pt x="5343" y="30794"/>
                  </a:lnTo>
                  <a:lnTo>
                    <a:pt x="5103" y="30854"/>
                  </a:lnTo>
                  <a:lnTo>
                    <a:pt x="5463" y="30854"/>
                  </a:lnTo>
                  <a:lnTo>
                    <a:pt x="4743" y="31214"/>
                  </a:lnTo>
                  <a:lnTo>
                    <a:pt x="4743" y="31034"/>
                  </a:lnTo>
                  <a:lnTo>
                    <a:pt x="4863" y="30554"/>
                  </a:lnTo>
                  <a:close/>
                  <a:moveTo>
                    <a:pt x="17408" y="31154"/>
                  </a:moveTo>
                  <a:lnTo>
                    <a:pt x="17468" y="31214"/>
                  </a:lnTo>
                  <a:lnTo>
                    <a:pt x="17348" y="31214"/>
                  </a:lnTo>
                  <a:lnTo>
                    <a:pt x="17408" y="31154"/>
                  </a:lnTo>
                  <a:close/>
                  <a:moveTo>
                    <a:pt x="19329" y="31094"/>
                  </a:moveTo>
                  <a:lnTo>
                    <a:pt x="19209" y="31274"/>
                  </a:lnTo>
                  <a:lnTo>
                    <a:pt x="19149" y="31214"/>
                  </a:lnTo>
                  <a:lnTo>
                    <a:pt x="19329" y="31094"/>
                  </a:lnTo>
                  <a:close/>
                  <a:moveTo>
                    <a:pt x="57625" y="30554"/>
                  </a:moveTo>
                  <a:lnTo>
                    <a:pt x="57685" y="30734"/>
                  </a:lnTo>
                  <a:lnTo>
                    <a:pt x="58046" y="31394"/>
                  </a:lnTo>
                  <a:lnTo>
                    <a:pt x="57806" y="31394"/>
                  </a:lnTo>
                  <a:lnTo>
                    <a:pt x="57025" y="31334"/>
                  </a:lnTo>
                  <a:lnTo>
                    <a:pt x="56185" y="31154"/>
                  </a:lnTo>
                  <a:lnTo>
                    <a:pt x="55765" y="30974"/>
                  </a:lnTo>
                  <a:lnTo>
                    <a:pt x="55224" y="30734"/>
                  </a:lnTo>
                  <a:lnTo>
                    <a:pt x="55104" y="30674"/>
                  </a:lnTo>
                  <a:lnTo>
                    <a:pt x="55104" y="30674"/>
                  </a:lnTo>
                  <a:lnTo>
                    <a:pt x="55344" y="30734"/>
                  </a:lnTo>
                  <a:lnTo>
                    <a:pt x="55645" y="30854"/>
                  </a:lnTo>
                  <a:lnTo>
                    <a:pt x="57205" y="30854"/>
                  </a:lnTo>
                  <a:lnTo>
                    <a:pt x="57505" y="30794"/>
                  </a:lnTo>
                  <a:lnTo>
                    <a:pt x="57685" y="30734"/>
                  </a:lnTo>
                  <a:lnTo>
                    <a:pt x="56845" y="30734"/>
                  </a:lnTo>
                  <a:lnTo>
                    <a:pt x="56005" y="30554"/>
                  </a:lnTo>
                  <a:close/>
                  <a:moveTo>
                    <a:pt x="13146" y="31154"/>
                  </a:moveTo>
                  <a:lnTo>
                    <a:pt x="13386" y="31454"/>
                  </a:lnTo>
                  <a:lnTo>
                    <a:pt x="13266" y="31574"/>
                  </a:lnTo>
                  <a:lnTo>
                    <a:pt x="13206" y="31394"/>
                  </a:lnTo>
                  <a:lnTo>
                    <a:pt x="13146" y="31154"/>
                  </a:lnTo>
                  <a:close/>
                  <a:moveTo>
                    <a:pt x="19689" y="31454"/>
                  </a:moveTo>
                  <a:lnTo>
                    <a:pt x="19569" y="31694"/>
                  </a:lnTo>
                  <a:lnTo>
                    <a:pt x="19569" y="31634"/>
                  </a:lnTo>
                  <a:lnTo>
                    <a:pt x="19689" y="31454"/>
                  </a:lnTo>
                  <a:close/>
                  <a:moveTo>
                    <a:pt x="3482" y="30554"/>
                  </a:moveTo>
                  <a:lnTo>
                    <a:pt x="3422" y="31034"/>
                  </a:lnTo>
                  <a:lnTo>
                    <a:pt x="3362" y="31454"/>
                  </a:lnTo>
                  <a:lnTo>
                    <a:pt x="3362" y="31694"/>
                  </a:lnTo>
                  <a:lnTo>
                    <a:pt x="3362" y="31754"/>
                  </a:lnTo>
                  <a:lnTo>
                    <a:pt x="2582" y="31754"/>
                  </a:lnTo>
                  <a:lnTo>
                    <a:pt x="2702" y="31334"/>
                  </a:lnTo>
                  <a:lnTo>
                    <a:pt x="2942" y="30794"/>
                  </a:lnTo>
                  <a:lnTo>
                    <a:pt x="3062" y="30554"/>
                  </a:lnTo>
                  <a:close/>
                  <a:moveTo>
                    <a:pt x="4683" y="30554"/>
                  </a:moveTo>
                  <a:lnTo>
                    <a:pt x="4683" y="31034"/>
                  </a:lnTo>
                  <a:lnTo>
                    <a:pt x="4683" y="31214"/>
                  </a:lnTo>
                  <a:lnTo>
                    <a:pt x="4263" y="31454"/>
                  </a:lnTo>
                  <a:lnTo>
                    <a:pt x="3782" y="31754"/>
                  </a:lnTo>
                  <a:lnTo>
                    <a:pt x="3422" y="31754"/>
                  </a:lnTo>
                  <a:lnTo>
                    <a:pt x="3422" y="31694"/>
                  </a:lnTo>
                  <a:lnTo>
                    <a:pt x="3482" y="31514"/>
                  </a:lnTo>
                  <a:lnTo>
                    <a:pt x="3602" y="30914"/>
                  </a:lnTo>
                  <a:lnTo>
                    <a:pt x="3782" y="30554"/>
                  </a:lnTo>
                  <a:lnTo>
                    <a:pt x="3662" y="30974"/>
                  </a:lnTo>
                  <a:lnTo>
                    <a:pt x="3602" y="31274"/>
                  </a:lnTo>
                  <a:lnTo>
                    <a:pt x="3722" y="31034"/>
                  </a:lnTo>
                  <a:lnTo>
                    <a:pt x="4022" y="30554"/>
                  </a:lnTo>
                  <a:close/>
                  <a:moveTo>
                    <a:pt x="5163" y="31454"/>
                  </a:moveTo>
                  <a:lnTo>
                    <a:pt x="4683" y="31754"/>
                  </a:lnTo>
                  <a:lnTo>
                    <a:pt x="4383" y="31754"/>
                  </a:lnTo>
                  <a:lnTo>
                    <a:pt x="5163" y="31454"/>
                  </a:lnTo>
                  <a:close/>
                  <a:moveTo>
                    <a:pt x="7984" y="31694"/>
                  </a:moveTo>
                  <a:lnTo>
                    <a:pt x="7984" y="31754"/>
                  </a:lnTo>
                  <a:lnTo>
                    <a:pt x="7924" y="31754"/>
                  </a:lnTo>
                  <a:lnTo>
                    <a:pt x="7984" y="31694"/>
                  </a:lnTo>
                  <a:close/>
                  <a:moveTo>
                    <a:pt x="8524" y="31274"/>
                  </a:moveTo>
                  <a:lnTo>
                    <a:pt x="8524" y="31454"/>
                  </a:lnTo>
                  <a:lnTo>
                    <a:pt x="8644" y="31754"/>
                  </a:lnTo>
                  <a:lnTo>
                    <a:pt x="8584" y="31754"/>
                  </a:lnTo>
                  <a:lnTo>
                    <a:pt x="8404" y="31334"/>
                  </a:lnTo>
                  <a:lnTo>
                    <a:pt x="8524" y="31274"/>
                  </a:lnTo>
                  <a:close/>
                  <a:moveTo>
                    <a:pt x="9065" y="31034"/>
                  </a:moveTo>
                  <a:lnTo>
                    <a:pt x="9125" y="31334"/>
                  </a:lnTo>
                  <a:lnTo>
                    <a:pt x="9245" y="31754"/>
                  </a:lnTo>
                  <a:lnTo>
                    <a:pt x="9065" y="31754"/>
                  </a:lnTo>
                  <a:lnTo>
                    <a:pt x="9065" y="31694"/>
                  </a:lnTo>
                  <a:lnTo>
                    <a:pt x="9065" y="31394"/>
                  </a:lnTo>
                  <a:lnTo>
                    <a:pt x="9065" y="31214"/>
                  </a:lnTo>
                  <a:lnTo>
                    <a:pt x="9065" y="31034"/>
                  </a:lnTo>
                  <a:close/>
                  <a:moveTo>
                    <a:pt x="9785" y="30554"/>
                  </a:moveTo>
                  <a:lnTo>
                    <a:pt x="9785" y="30914"/>
                  </a:lnTo>
                  <a:lnTo>
                    <a:pt x="9965" y="31394"/>
                  </a:lnTo>
                  <a:lnTo>
                    <a:pt x="10145" y="31754"/>
                  </a:lnTo>
                  <a:lnTo>
                    <a:pt x="9605" y="31754"/>
                  </a:lnTo>
                  <a:lnTo>
                    <a:pt x="9605" y="31274"/>
                  </a:lnTo>
                  <a:lnTo>
                    <a:pt x="9605" y="30854"/>
                  </a:lnTo>
                  <a:lnTo>
                    <a:pt x="9605" y="30674"/>
                  </a:lnTo>
                  <a:lnTo>
                    <a:pt x="9785" y="30554"/>
                  </a:lnTo>
                  <a:close/>
                  <a:moveTo>
                    <a:pt x="11105" y="31274"/>
                  </a:moveTo>
                  <a:lnTo>
                    <a:pt x="11226" y="31394"/>
                  </a:lnTo>
                  <a:lnTo>
                    <a:pt x="11466" y="31754"/>
                  </a:lnTo>
                  <a:lnTo>
                    <a:pt x="11286" y="31754"/>
                  </a:lnTo>
                  <a:lnTo>
                    <a:pt x="11105" y="31274"/>
                  </a:lnTo>
                  <a:close/>
                  <a:moveTo>
                    <a:pt x="11586" y="31094"/>
                  </a:moveTo>
                  <a:lnTo>
                    <a:pt x="11826" y="31514"/>
                  </a:lnTo>
                  <a:lnTo>
                    <a:pt x="12066" y="31754"/>
                  </a:lnTo>
                  <a:lnTo>
                    <a:pt x="11886" y="31754"/>
                  </a:lnTo>
                  <a:lnTo>
                    <a:pt x="11586" y="31094"/>
                  </a:lnTo>
                  <a:close/>
                  <a:moveTo>
                    <a:pt x="12126" y="31514"/>
                  </a:moveTo>
                  <a:lnTo>
                    <a:pt x="12246" y="31694"/>
                  </a:lnTo>
                  <a:lnTo>
                    <a:pt x="12306" y="31754"/>
                  </a:lnTo>
                  <a:lnTo>
                    <a:pt x="12246" y="31754"/>
                  </a:lnTo>
                  <a:lnTo>
                    <a:pt x="12126" y="31514"/>
                  </a:lnTo>
                  <a:close/>
                  <a:moveTo>
                    <a:pt x="12426" y="30554"/>
                  </a:moveTo>
                  <a:lnTo>
                    <a:pt x="12546" y="31034"/>
                  </a:lnTo>
                  <a:lnTo>
                    <a:pt x="12786" y="31574"/>
                  </a:lnTo>
                  <a:lnTo>
                    <a:pt x="12906" y="31754"/>
                  </a:lnTo>
                  <a:lnTo>
                    <a:pt x="12546" y="31754"/>
                  </a:lnTo>
                  <a:lnTo>
                    <a:pt x="12486" y="31574"/>
                  </a:lnTo>
                  <a:lnTo>
                    <a:pt x="12366" y="30854"/>
                  </a:lnTo>
                  <a:lnTo>
                    <a:pt x="12306" y="30554"/>
                  </a:lnTo>
                  <a:close/>
                  <a:moveTo>
                    <a:pt x="15667" y="31514"/>
                  </a:moveTo>
                  <a:lnTo>
                    <a:pt x="15667" y="31634"/>
                  </a:lnTo>
                  <a:lnTo>
                    <a:pt x="15667" y="31754"/>
                  </a:lnTo>
                  <a:lnTo>
                    <a:pt x="15307" y="31754"/>
                  </a:lnTo>
                  <a:lnTo>
                    <a:pt x="15547" y="31634"/>
                  </a:lnTo>
                  <a:lnTo>
                    <a:pt x="15667" y="31634"/>
                  </a:lnTo>
                  <a:lnTo>
                    <a:pt x="15607" y="31574"/>
                  </a:lnTo>
                  <a:lnTo>
                    <a:pt x="15667" y="31514"/>
                  </a:lnTo>
                  <a:close/>
                  <a:moveTo>
                    <a:pt x="17888" y="31694"/>
                  </a:moveTo>
                  <a:lnTo>
                    <a:pt x="17888" y="31754"/>
                  </a:lnTo>
                  <a:lnTo>
                    <a:pt x="17708" y="31754"/>
                  </a:lnTo>
                  <a:lnTo>
                    <a:pt x="17828" y="31694"/>
                  </a:lnTo>
                  <a:close/>
                  <a:moveTo>
                    <a:pt x="25452" y="31634"/>
                  </a:moveTo>
                  <a:lnTo>
                    <a:pt x="25812" y="31754"/>
                  </a:lnTo>
                  <a:lnTo>
                    <a:pt x="25692" y="31754"/>
                  </a:lnTo>
                  <a:lnTo>
                    <a:pt x="25452" y="31634"/>
                  </a:lnTo>
                  <a:close/>
                  <a:moveTo>
                    <a:pt x="31214" y="30554"/>
                  </a:moveTo>
                  <a:lnTo>
                    <a:pt x="30734" y="31754"/>
                  </a:lnTo>
                  <a:lnTo>
                    <a:pt x="26592" y="31754"/>
                  </a:lnTo>
                  <a:lnTo>
                    <a:pt x="26052" y="31574"/>
                  </a:lnTo>
                  <a:lnTo>
                    <a:pt x="24971" y="30974"/>
                  </a:lnTo>
                  <a:lnTo>
                    <a:pt x="24731" y="30854"/>
                  </a:lnTo>
                  <a:lnTo>
                    <a:pt x="24611" y="30854"/>
                  </a:lnTo>
                  <a:lnTo>
                    <a:pt x="24371" y="30734"/>
                  </a:lnTo>
                  <a:lnTo>
                    <a:pt x="24071" y="30554"/>
                  </a:lnTo>
                  <a:close/>
                  <a:moveTo>
                    <a:pt x="33915" y="30554"/>
                  </a:moveTo>
                  <a:lnTo>
                    <a:pt x="33915" y="30794"/>
                  </a:lnTo>
                  <a:lnTo>
                    <a:pt x="34035" y="31694"/>
                  </a:lnTo>
                  <a:lnTo>
                    <a:pt x="34035" y="31754"/>
                  </a:lnTo>
                  <a:lnTo>
                    <a:pt x="30794" y="31754"/>
                  </a:lnTo>
                  <a:lnTo>
                    <a:pt x="31454" y="30554"/>
                  </a:lnTo>
                  <a:lnTo>
                    <a:pt x="33075" y="30554"/>
                  </a:lnTo>
                  <a:lnTo>
                    <a:pt x="33135" y="31094"/>
                  </a:lnTo>
                  <a:lnTo>
                    <a:pt x="33195" y="31274"/>
                  </a:lnTo>
                  <a:lnTo>
                    <a:pt x="33195" y="31094"/>
                  </a:lnTo>
                  <a:lnTo>
                    <a:pt x="33195" y="30554"/>
                  </a:lnTo>
                  <a:close/>
                  <a:moveTo>
                    <a:pt x="34876" y="30554"/>
                  </a:moveTo>
                  <a:lnTo>
                    <a:pt x="34996" y="30734"/>
                  </a:lnTo>
                  <a:lnTo>
                    <a:pt x="35236" y="31274"/>
                  </a:lnTo>
                  <a:lnTo>
                    <a:pt x="35476" y="31754"/>
                  </a:lnTo>
                  <a:lnTo>
                    <a:pt x="34275" y="31754"/>
                  </a:lnTo>
                  <a:lnTo>
                    <a:pt x="34275" y="31694"/>
                  </a:lnTo>
                  <a:lnTo>
                    <a:pt x="34335" y="30794"/>
                  </a:lnTo>
                  <a:lnTo>
                    <a:pt x="34395" y="30554"/>
                  </a:lnTo>
                  <a:close/>
                  <a:moveTo>
                    <a:pt x="43219" y="30554"/>
                  </a:moveTo>
                  <a:lnTo>
                    <a:pt x="43459" y="30914"/>
                  </a:lnTo>
                  <a:lnTo>
                    <a:pt x="43639" y="31214"/>
                  </a:lnTo>
                  <a:lnTo>
                    <a:pt x="43639" y="31334"/>
                  </a:lnTo>
                  <a:lnTo>
                    <a:pt x="43639" y="31754"/>
                  </a:lnTo>
                  <a:lnTo>
                    <a:pt x="35716" y="31754"/>
                  </a:lnTo>
                  <a:lnTo>
                    <a:pt x="35536" y="31214"/>
                  </a:lnTo>
                  <a:lnTo>
                    <a:pt x="35416" y="30614"/>
                  </a:lnTo>
                  <a:lnTo>
                    <a:pt x="35356" y="30554"/>
                  </a:lnTo>
                  <a:lnTo>
                    <a:pt x="36256" y="30554"/>
                  </a:lnTo>
                  <a:lnTo>
                    <a:pt x="36556" y="30974"/>
                  </a:lnTo>
                  <a:lnTo>
                    <a:pt x="36736" y="31274"/>
                  </a:lnTo>
                  <a:lnTo>
                    <a:pt x="36917" y="31454"/>
                  </a:lnTo>
                  <a:lnTo>
                    <a:pt x="37037" y="31634"/>
                  </a:lnTo>
                  <a:lnTo>
                    <a:pt x="36977" y="31394"/>
                  </a:lnTo>
                  <a:lnTo>
                    <a:pt x="36857" y="31214"/>
                  </a:lnTo>
                  <a:lnTo>
                    <a:pt x="36676" y="30914"/>
                  </a:lnTo>
                  <a:lnTo>
                    <a:pt x="36556" y="30554"/>
                  </a:lnTo>
                  <a:lnTo>
                    <a:pt x="36676" y="30554"/>
                  </a:lnTo>
                  <a:lnTo>
                    <a:pt x="36796" y="30734"/>
                  </a:lnTo>
                  <a:lnTo>
                    <a:pt x="36736" y="30554"/>
                  </a:lnTo>
                  <a:lnTo>
                    <a:pt x="42259" y="30554"/>
                  </a:lnTo>
                  <a:lnTo>
                    <a:pt x="42319" y="30734"/>
                  </a:lnTo>
                  <a:lnTo>
                    <a:pt x="42319" y="30554"/>
                  </a:lnTo>
                  <a:lnTo>
                    <a:pt x="42919" y="30554"/>
                  </a:lnTo>
                  <a:lnTo>
                    <a:pt x="43099" y="31214"/>
                  </a:lnTo>
                  <a:lnTo>
                    <a:pt x="43219" y="31574"/>
                  </a:lnTo>
                  <a:lnTo>
                    <a:pt x="43339" y="31694"/>
                  </a:lnTo>
                  <a:lnTo>
                    <a:pt x="43279" y="31574"/>
                  </a:lnTo>
                  <a:lnTo>
                    <a:pt x="43159" y="31154"/>
                  </a:lnTo>
                  <a:lnTo>
                    <a:pt x="43159" y="30554"/>
                  </a:lnTo>
                  <a:close/>
                  <a:moveTo>
                    <a:pt x="43880" y="31574"/>
                  </a:moveTo>
                  <a:lnTo>
                    <a:pt x="43880" y="31754"/>
                  </a:lnTo>
                  <a:lnTo>
                    <a:pt x="43759" y="31754"/>
                  </a:lnTo>
                  <a:lnTo>
                    <a:pt x="43880" y="31574"/>
                  </a:lnTo>
                  <a:close/>
                  <a:moveTo>
                    <a:pt x="50903" y="30554"/>
                  </a:moveTo>
                  <a:lnTo>
                    <a:pt x="50662" y="30794"/>
                  </a:lnTo>
                  <a:lnTo>
                    <a:pt x="50242" y="31094"/>
                  </a:lnTo>
                  <a:lnTo>
                    <a:pt x="49702" y="31334"/>
                  </a:lnTo>
                  <a:lnTo>
                    <a:pt x="49102" y="31574"/>
                  </a:lnTo>
                  <a:lnTo>
                    <a:pt x="48562" y="31694"/>
                  </a:lnTo>
                  <a:lnTo>
                    <a:pt x="48321" y="31694"/>
                  </a:lnTo>
                  <a:lnTo>
                    <a:pt x="48141" y="31754"/>
                  </a:lnTo>
                  <a:lnTo>
                    <a:pt x="47961" y="31754"/>
                  </a:lnTo>
                  <a:lnTo>
                    <a:pt x="48201" y="31634"/>
                  </a:lnTo>
                  <a:lnTo>
                    <a:pt x="48802" y="31394"/>
                  </a:lnTo>
                  <a:lnTo>
                    <a:pt x="49342" y="30974"/>
                  </a:lnTo>
                  <a:lnTo>
                    <a:pt x="49822" y="30554"/>
                  </a:lnTo>
                  <a:close/>
                  <a:moveTo>
                    <a:pt x="53724" y="30554"/>
                  </a:moveTo>
                  <a:lnTo>
                    <a:pt x="53784" y="30614"/>
                  </a:lnTo>
                  <a:lnTo>
                    <a:pt x="53964" y="31094"/>
                  </a:lnTo>
                  <a:lnTo>
                    <a:pt x="54084" y="31334"/>
                  </a:lnTo>
                  <a:lnTo>
                    <a:pt x="54204" y="31514"/>
                  </a:lnTo>
                  <a:lnTo>
                    <a:pt x="54324" y="31634"/>
                  </a:lnTo>
                  <a:lnTo>
                    <a:pt x="54264" y="31514"/>
                  </a:lnTo>
                  <a:lnTo>
                    <a:pt x="54144" y="31034"/>
                  </a:lnTo>
                  <a:lnTo>
                    <a:pt x="54084" y="30854"/>
                  </a:lnTo>
                  <a:lnTo>
                    <a:pt x="54324" y="31274"/>
                  </a:lnTo>
                  <a:lnTo>
                    <a:pt x="54684" y="31754"/>
                  </a:lnTo>
                  <a:lnTo>
                    <a:pt x="49642" y="31754"/>
                  </a:lnTo>
                  <a:lnTo>
                    <a:pt x="49822" y="31634"/>
                  </a:lnTo>
                  <a:lnTo>
                    <a:pt x="50362" y="31274"/>
                  </a:lnTo>
                  <a:lnTo>
                    <a:pt x="50722" y="30854"/>
                  </a:lnTo>
                  <a:lnTo>
                    <a:pt x="50963" y="30554"/>
                  </a:lnTo>
                  <a:lnTo>
                    <a:pt x="52763" y="30554"/>
                  </a:lnTo>
                  <a:lnTo>
                    <a:pt x="52883" y="30674"/>
                  </a:lnTo>
                  <a:lnTo>
                    <a:pt x="53063" y="30854"/>
                  </a:lnTo>
                  <a:lnTo>
                    <a:pt x="53063" y="30854"/>
                  </a:lnTo>
                  <a:lnTo>
                    <a:pt x="52943" y="30554"/>
                  </a:lnTo>
                  <a:lnTo>
                    <a:pt x="53304" y="30554"/>
                  </a:lnTo>
                  <a:lnTo>
                    <a:pt x="53664" y="30854"/>
                  </a:lnTo>
                  <a:lnTo>
                    <a:pt x="53964" y="31394"/>
                  </a:lnTo>
                  <a:lnTo>
                    <a:pt x="53724" y="30614"/>
                  </a:lnTo>
                  <a:lnTo>
                    <a:pt x="53664" y="30554"/>
                  </a:lnTo>
                  <a:close/>
                  <a:moveTo>
                    <a:pt x="54444" y="30554"/>
                  </a:moveTo>
                  <a:lnTo>
                    <a:pt x="54804" y="30794"/>
                  </a:lnTo>
                  <a:lnTo>
                    <a:pt x="54804" y="31094"/>
                  </a:lnTo>
                  <a:lnTo>
                    <a:pt x="54924" y="31394"/>
                  </a:lnTo>
                  <a:lnTo>
                    <a:pt x="55164" y="31754"/>
                  </a:lnTo>
                  <a:lnTo>
                    <a:pt x="54924" y="31754"/>
                  </a:lnTo>
                  <a:lnTo>
                    <a:pt x="54804" y="31634"/>
                  </a:lnTo>
                  <a:lnTo>
                    <a:pt x="54504" y="30974"/>
                  </a:lnTo>
                  <a:lnTo>
                    <a:pt x="54324" y="30554"/>
                  </a:lnTo>
                  <a:close/>
                  <a:moveTo>
                    <a:pt x="55284" y="31394"/>
                  </a:moveTo>
                  <a:lnTo>
                    <a:pt x="55464" y="31574"/>
                  </a:lnTo>
                  <a:lnTo>
                    <a:pt x="55705" y="31754"/>
                  </a:lnTo>
                  <a:lnTo>
                    <a:pt x="55525" y="31754"/>
                  </a:lnTo>
                  <a:lnTo>
                    <a:pt x="55404" y="31574"/>
                  </a:lnTo>
                  <a:lnTo>
                    <a:pt x="55284" y="31394"/>
                  </a:lnTo>
                  <a:close/>
                  <a:moveTo>
                    <a:pt x="56005" y="31394"/>
                  </a:moveTo>
                  <a:lnTo>
                    <a:pt x="56125" y="31454"/>
                  </a:lnTo>
                  <a:lnTo>
                    <a:pt x="57025" y="31514"/>
                  </a:lnTo>
                  <a:lnTo>
                    <a:pt x="57806" y="31454"/>
                  </a:lnTo>
                  <a:lnTo>
                    <a:pt x="58046" y="31454"/>
                  </a:lnTo>
                  <a:lnTo>
                    <a:pt x="58226" y="31754"/>
                  </a:lnTo>
                  <a:lnTo>
                    <a:pt x="56725" y="31754"/>
                  </a:lnTo>
                  <a:lnTo>
                    <a:pt x="56245" y="31574"/>
                  </a:lnTo>
                  <a:lnTo>
                    <a:pt x="56125" y="31514"/>
                  </a:lnTo>
                  <a:lnTo>
                    <a:pt x="56005" y="31394"/>
                  </a:lnTo>
                  <a:close/>
                  <a:moveTo>
                    <a:pt x="17168" y="32715"/>
                  </a:moveTo>
                  <a:lnTo>
                    <a:pt x="17228" y="32775"/>
                  </a:lnTo>
                  <a:lnTo>
                    <a:pt x="17108" y="32775"/>
                  </a:lnTo>
                  <a:lnTo>
                    <a:pt x="17108" y="32715"/>
                  </a:lnTo>
                  <a:close/>
                  <a:moveTo>
                    <a:pt x="17468" y="32715"/>
                  </a:moveTo>
                  <a:lnTo>
                    <a:pt x="17228" y="32775"/>
                  </a:lnTo>
                  <a:lnTo>
                    <a:pt x="17228" y="32715"/>
                  </a:lnTo>
                  <a:close/>
                  <a:moveTo>
                    <a:pt x="20109" y="32715"/>
                  </a:moveTo>
                  <a:lnTo>
                    <a:pt x="20049" y="32775"/>
                  </a:lnTo>
                  <a:lnTo>
                    <a:pt x="19989" y="32715"/>
                  </a:lnTo>
                  <a:close/>
                  <a:moveTo>
                    <a:pt x="16808" y="32715"/>
                  </a:moveTo>
                  <a:lnTo>
                    <a:pt x="16808" y="32835"/>
                  </a:lnTo>
                  <a:lnTo>
                    <a:pt x="16748" y="32715"/>
                  </a:lnTo>
                  <a:close/>
                  <a:moveTo>
                    <a:pt x="19869" y="32775"/>
                  </a:moveTo>
                  <a:lnTo>
                    <a:pt x="20049" y="32895"/>
                  </a:lnTo>
                  <a:lnTo>
                    <a:pt x="19989" y="32955"/>
                  </a:lnTo>
                  <a:lnTo>
                    <a:pt x="19869" y="32775"/>
                  </a:lnTo>
                  <a:close/>
                  <a:moveTo>
                    <a:pt x="17768" y="33015"/>
                  </a:moveTo>
                  <a:lnTo>
                    <a:pt x="17228" y="33195"/>
                  </a:lnTo>
                  <a:lnTo>
                    <a:pt x="17168" y="33195"/>
                  </a:lnTo>
                  <a:lnTo>
                    <a:pt x="17168" y="33075"/>
                  </a:lnTo>
                  <a:lnTo>
                    <a:pt x="17648" y="33015"/>
                  </a:lnTo>
                  <a:close/>
                  <a:moveTo>
                    <a:pt x="34455" y="33015"/>
                  </a:moveTo>
                  <a:lnTo>
                    <a:pt x="34516" y="33135"/>
                  </a:lnTo>
                  <a:lnTo>
                    <a:pt x="34576" y="33195"/>
                  </a:lnTo>
                  <a:lnTo>
                    <a:pt x="34576" y="33135"/>
                  </a:lnTo>
                  <a:lnTo>
                    <a:pt x="34455" y="33015"/>
                  </a:lnTo>
                  <a:close/>
                  <a:moveTo>
                    <a:pt x="16868" y="33015"/>
                  </a:moveTo>
                  <a:lnTo>
                    <a:pt x="16868" y="33075"/>
                  </a:lnTo>
                  <a:lnTo>
                    <a:pt x="16928" y="33255"/>
                  </a:lnTo>
                  <a:lnTo>
                    <a:pt x="16868" y="33255"/>
                  </a:lnTo>
                  <a:lnTo>
                    <a:pt x="16808" y="33135"/>
                  </a:lnTo>
                  <a:lnTo>
                    <a:pt x="16808" y="33075"/>
                  </a:lnTo>
                  <a:lnTo>
                    <a:pt x="16808" y="33015"/>
                  </a:lnTo>
                  <a:close/>
                  <a:moveTo>
                    <a:pt x="17048" y="33075"/>
                  </a:moveTo>
                  <a:lnTo>
                    <a:pt x="17108" y="33255"/>
                  </a:lnTo>
                  <a:lnTo>
                    <a:pt x="16988" y="33255"/>
                  </a:lnTo>
                  <a:lnTo>
                    <a:pt x="16988" y="33075"/>
                  </a:lnTo>
                  <a:close/>
                  <a:moveTo>
                    <a:pt x="16568" y="33015"/>
                  </a:moveTo>
                  <a:lnTo>
                    <a:pt x="16688" y="33195"/>
                  </a:lnTo>
                  <a:lnTo>
                    <a:pt x="16688" y="33315"/>
                  </a:lnTo>
                  <a:lnTo>
                    <a:pt x="16628" y="33315"/>
                  </a:lnTo>
                  <a:lnTo>
                    <a:pt x="16568" y="33195"/>
                  </a:lnTo>
                  <a:lnTo>
                    <a:pt x="16568" y="33015"/>
                  </a:lnTo>
                  <a:close/>
                  <a:moveTo>
                    <a:pt x="7624" y="32835"/>
                  </a:moveTo>
                  <a:lnTo>
                    <a:pt x="8224" y="33195"/>
                  </a:lnTo>
                  <a:lnTo>
                    <a:pt x="8644" y="33375"/>
                  </a:lnTo>
                  <a:lnTo>
                    <a:pt x="8825" y="33495"/>
                  </a:lnTo>
                  <a:lnTo>
                    <a:pt x="8404" y="33435"/>
                  </a:lnTo>
                  <a:lnTo>
                    <a:pt x="7564" y="32835"/>
                  </a:lnTo>
                  <a:close/>
                  <a:moveTo>
                    <a:pt x="16388" y="33375"/>
                  </a:moveTo>
                  <a:lnTo>
                    <a:pt x="16388" y="33495"/>
                  </a:lnTo>
                  <a:lnTo>
                    <a:pt x="16388" y="33735"/>
                  </a:lnTo>
                  <a:lnTo>
                    <a:pt x="16328" y="33615"/>
                  </a:lnTo>
                  <a:lnTo>
                    <a:pt x="16328" y="33555"/>
                  </a:lnTo>
                  <a:lnTo>
                    <a:pt x="16328" y="33495"/>
                  </a:lnTo>
                  <a:lnTo>
                    <a:pt x="16328" y="33375"/>
                  </a:lnTo>
                  <a:close/>
                  <a:moveTo>
                    <a:pt x="20289" y="33555"/>
                  </a:moveTo>
                  <a:lnTo>
                    <a:pt x="20349" y="33615"/>
                  </a:lnTo>
                  <a:lnTo>
                    <a:pt x="20409" y="33795"/>
                  </a:lnTo>
                  <a:lnTo>
                    <a:pt x="20289" y="33615"/>
                  </a:lnTo>
                  <a:lnTo>
                    <a:pt x="20289" y="33555"/>
                  </a:lnTo>
                  <a:close/>
                  <a:moveTo>
                    <a:pt x="20650" y="32715"/>
                  </a:moveTo>
                  <a:lnTo>
                    <a:pt x="20590" y="33255"/>
                  </a:lnTo>
                  <a:lnTo>
                    <a:pt x="20469" y="33795"/>
                  </a:lnTo>
                  <a:lnTo>
                    <a:pt x="20409" y="33615"/>
                  </a:lnTo>
                  <a:lnTo>
                    <a:pt x="20229" y="33315"/>
                  </a:lnTo>
                  <a:lnTo>
                    <a:pt x="20169" y="33135"/>
                  </a:lnTo>
                  <a:lnTo>
                    <a:pt x="20169" y="33075"/>
                  </a:lnTo>
                  <a:lnTo>
                    <a:pt x="20229" y="33135"/>
                  </a:lnTo>
                  <a:lnTo>
                    <a:pt x="20229" y="33075"/>
                  </a:lnTo>
                  <a:lnTo>
                    <a:pt x="20349" y="32775"/>
                  </a:lnTo>
                  <a:lnTo>
                    <a:pt x="20409" y="32715"/>
                  </a:lnTo>
                  <a:close/>
                  <a:moveTo>
                    <a:pt x="7684" y="33735"/>
                  </a:moveTo>
                  <a:lnTo>
                    <a:pt x="8104" y="33855"/>
                  </a:lnTo>
                  <a:lnTo>
                    <a:pt x="7624" y="33795"/>
                  </a:lnTo>
                  <a:lnTo>
                    <a:pt x="7504" y="33735"/>
                  </a:lnTo>
                  <a:close/>
                  <a:moveTo>
                    <a:pt x="6484" y="34035"/>
                  </a:moveTo>
                  <a:lnTo>
                    <a:pt x="6844" y="34216"/>
                  </a:lnTo>
                  <a:lnTo>
                    <a:pt x="6784" y="34216"/>
                  </a:lnTo>
                  <a:lnTo>
                    <a:pt x="6544" y="34095"/>
                  </a:lnTo>
                  <a:lnTo>
                    <a:pt x="6363" y="34035"/>
                  </a:lnTo>
                  <a:close/>
                  <a:moveTo>
                    <a:pt x="8945" y="33555"/>
                  </a:moveTo>
                  <a:lnTo>
                    <a:pt x="9005" y="33615"/>
                  </a:lnTo>
                  <a:lnTo>
                    <a:pt x="9185" y="33675"/>
                  </a:lnTo>
                  <a:lnTo>
                    <a:pt x="9305" y="33735"/>
                  </a:lnTo>
                  <a:lnTo>
                    <a:pt x="9245" y="33735"/>
                  </a:lnTo>
                  <a:lnTo>
                    <a:pt x="9845" y="34095"/>
                  </a:lnTo>
                  <a:lnTo>
                    <a:pt x="10025" y="34216"/>
                  </a:lnTo>
                  <a:lnTo>
                    <a:pt x="8164" y="34216"/>
                  </a:lnTo>
                  <a:lnTo>
                    <a:pt x="7864" y="34035"/>
                  </a:lnTo>
                  <a:lnTo>
                    <a:pt x="8044" y="34035"/>
                  </a:lnTo>
                  <a:lnTo>
                    <a:pt x="8344" y="33975"/>
                  </a:lnTo>
                  <a:lnTo>
                    <a:pt x="8404" y="33975"/>
                  </a:lnTo>
                  <a:lnTo>
                    <a:pt x="8825" y="34035"/>
                  </a:lnTo>
                  <a:lnTo>
                    <a:pt x="9125" y="34095"/>
                  </a:lnTo>
                  <a:lnTo>
                    <a:pt x="8764" y="33915"/>
                  </a:lnTo>
                  <a:lnTo>
                    <a:pt x="8764" y="33915"/>
                  </a:lnTo>
                  <a:lnTo>
                    <a:pt x="9365" y="34095"/>
                  </a:lnTo>
                  <a:lnTo>
                    <a:pt x="9665" y="34155"/>
                  </a:lnTo>
                  <a:lnTo>
                    <a:pt x="9725" y="34155"/>
                  </a:lnTo>
                  <a:lnTo>
                    <a:pt x="9665" y="34095"/>
                  </a:lnTo>
                  <a:lnTo>
                    <a:pt x="9425" y="33975"/>
                  </a:lnTo>
                  <a:lnTo>
                    <a:pt x="8704" y="33615"/>
                  </a:lnTo>
                  <a:lnTo>
                    <a:pt x="8945" y="33555"/>
                  </a:lnTo>
                  <a:close/>
                  <a:moveTo>
                    <a:pt x="12366" y="32715"/>
                  </a:moveTo>
                  <a:lnTo>
                    <a:pt x="12426" y="32775"/>
                  </a:lnTo>
                  <a:lnTo>
                    <a:pt x="11526" y="34216"/>
                  </a:lnTo>
                  <a:lnTo>
                    <a:pt x="10085" y="34216"/>
                  </a:lnTo>
                  <a:lnTo>
                    <a:pt x="9845" y="34035"/>
                  </a:lnTo>
                  <a:lnTo>
                    <a:pt x="9545" y="33735"/>
                  </a:lnTo>
                  <a:lnTo>
                    <a:pt x="9245" y="33315"/>
                  </a:lnTo>
                  <a:lnTo>
                    <a:pt x="8885" y="32715"/>
                  </a:lnTo>
                  <a:lnTo>
                    <a:pt x="9005" y="32715"/>
                  </a:lnTo>
                  <a:lnTo>
                    <a:pt x="9365" y="33135"/>
                  </a:lnTo>
                  <a:lnTo>
                    <a:pt x="9545" y="33315"/>
                  </a:lnTo>
                  <a:lnTo>
                    <a:pt x="9425" y="33135"/>
                  </a:lnTo>
                  <a:lnTo>
                    <a:pt x="9245" y="32715"/>
                  </a:lnTo>
                  <a:lnTo>
                    <a:pt x="9785" y="32715"/>
                  </a:lnTo>
                  <a:lnTo>
                    <a:pt x="9965" y="32895"/>
                  </a:lnTo>
                  <a:lnTo>
                    <a:pt x="9905" y="32715"/>
                  </a:lnTo>
                  <a:lnTo>
                    <a:pt x="10685" y="32715"/>
                  </a:lnTo>
                  <a:lnTo>
                    <a:pt x="10745" y="32775"/>
                  </a:lnTo>
                  <a:lnTo>
                    <a:pt x="10925" y="32895"/>
                  </a:lnTo>
                  <a:lnTo>
                    <a:pt x="11045" y="32955"/>
                  </a:lnTo>
                  <a:lnTo>
                    <a:pt x="10985" y="32895"/>
                  </a:lnTo>
                  <a:lnTo>
                    <a:pt x="10805" y="32715"/>
                  </a:lnTo>
                  <a:lnTo>
                    <a:pt x="11286" y="32715"/>
                  </a:lnTo>
                  <a:lnTo>
                    <a:pt x="11586" y="32955"/>
                  </a:lnTo>
                  <a:lnTo>
                    <a:pt x="11826" y="33075"/>
                  </a:lnTo>
                  <a:lnTo>
                    <a:pt x="11826" y="33075"/>
                  </a:lnTo>
                  <a:lnTo>
                    <a:pt x="11646" y="32895"/>
                  </a:lnTo>
                  <a:lnTo>
                    <a:pt x="11526" y="32715"/>
                  </a:lnTo>
                  <a:lnTo>
                    <a:pt x="11646" y="32715"/>
                  </a:lnTo>
                  <a:lnTo>
                    <a:pt x="11826" y="32835"/>
                  </a:lnTo>
                  <a:lnTo>
                    <a:pt x="11946" y="32895"/>
                  </a:lnTo>
                  <a:lnTo>
                    <a:pt x="11886" y="32835"/>
                  </a:lnTo>
                  <a:lnTo>
                    <a:pt x="11766" y="32715"/>
                  </a:lnTo>
                  <a:close/>
                  <a:moveTo>
                    <a:pt x="15067" y="32715"/>
                  </a:moveTo>
                  <a:lnTo>
                    <a:pt x="14707" y="33015"/>
                  </a:lnTo>
                  <a:lnTo>
                    <a:pt x="14287" y="33435"/>
                  </a:lnTo>
                  <a:lnTo>
                    <a:pt x="14167" y="33555"/>
                  </a:lnTo>
                  <a:lnTo>
                    <a:pt x="14167" y="33555"/>
                  </a:lnTo>
                  <a:lnTo>
                    <a:pt x="14347" y="33435"/>
                  </a:lnTo>
                  <a:lnTo>
                    <a:pt x="14667" y="33235"/>
                  </a:lnTo>
                  <a:lnTo>
                    <a:pt x="14667" y="33235"/>
                  </a:lnTo>
                  <a:lnTo>
                    <a:pt x="14647" y="33255"/>
                  </a:lnTo>
                  <a:lnTo>
                    <a:pt x="14347" y="33675"/>
                  </a:lnTo>
                  <a:lnTo>
                    <a:pt x="14227" y="33855"/>
                  </a:lnTo>
                  <a:lnTo>
                    <a:pt x="14227" y="33855"/>
                  </a:lnTo>
                  <a:lnTo>
                    <a:pt x="14347" y="33735"/>
                  </a:lnTo>
                  <a:lnTo>
                    <a:pt x="14767" y="33375"/>
                  </a:lnTo>
                  <a:lnTo>
                    <a:pt x="14947" y="33195"/>
                  </a:lnTo>
                  <a:lnTo>
                    <a:pt x="14647" y="33555"/>
                  </a:lnTo>
                  <a:lnTo>
                    <a:pt x="14287" y="33975"/>
                  </a:lnTo>
                  <a:lnTo>
                    <a:pt x="14767" y="33615"/>
                  </a:lnTo>
                  <a:lnTo>
                    <a:pt x="15427" y="32955"/>
                  </a:lnTo>
                  <a:lnTo>
                    <a:pt x="15547" y="32835"/>
                  </a:lnTo>
                  <a:lnTo>
                    <a:pt x="15547" y="32955"/>
                  </a:lnTo>
                  <a:lnTo>
                    <a:pt x="15367" y="33195"/>
                  </a:lnTo>
                  <a:lnTo>
                    <a:pt x="15127" y="33495"/>
                  </a:lnTo>
                  <a:lnTo>
                    <a:pt x="14707" y="33975"/>
                  </a:lnTo>
                  <a:lnTo>
                    <a:pt x="14407" y="34216"/>
                  </a:lnTo>
                  <a:lnTo>
                    <a:pt x="13567" y="34216"/>
                  </a:lnTo>
                  <a:lnTo>
                    <a:pt x="14227" y="33135"/>
                  </a:lnTo>
                  <a:lnTo>
                    <a:pt x="14347" y="33195"/>
                  </a:lnTo>
                  <a:lnTo>
                    <a:pt x="14287" y="33135"/>
                  </a:lnTo>
                  <a:lnTo>
                    <a:pt x="14527" y="32715"/>
                  </a:lnTo>
                  <a:close/>
                  <a:moveTo>
                    <a:pt x="15487" y="33375"/>
                  </a:moveTo>
                  <a:lnTo>
                    <a:pt x="15487" y="33435"/>
                  </a:lnTo>
                  <a:lnTo>
                    <a:pt x="15127" y="33795"/>
                  </a:lnTo>
                  <a:lnTo>
                    <a:pt x="14767" y="34216"/>
                  </a:lnTo>
                  <a:lnTo>
                    <a:pt x="14587" y="34216"/>
                  </a:lnTo>
                  <a:lnTo>
                    <a:pt x="14767" y="34035"/>
                  </a:lnTo>
                  <a:lnTo>
                    <a:pt x="15247" y="33615"/>
                  </a:lnTo>
                  <a:lnTo>
                    <a:pt x="15487" y="33375"/>
                  </a:lnTo>
                  <a:close/>
                  <a:moveTo>
                    <a:pt x="16328" y="33975"/>
                  </a:moveTo>
                  <a:lnTo>
                    <a:pt x="16328" y="34035"/>
                  </a:lnTo>
                  <a:lnTo>
                    <a:pt x="16388" y="34155"/>
                  </a:lnTo>
                  <a:lnTo>
                    <a:pt x="16388" y="34216"/>
                  </a:lnTo>
                  <a:lnTo>
                    <a:pt x="16328" y="34216"/>
                  </a:lnTo>
                  <a:lnTo>
                    <a:pt x="16268" y="34095"/>
                  </a:lnTo>
                  <a:lnTo>
                    <a:pt x="16268" y="34035"/>
                  </a:lnTo>
                  <a:lnTo>
                    <a:pt x="16328" y="33975"/>
                  </a:lnTo>
                  <a:close/>
                  <a:moveTo>
                    <a:pt x="16568" y="33675"/>
                  </a:moveTo>
                  <a:lnTo>
                    <a:pt x="16688" y="33855"/>
                  </a:lnTo>
                  <a:lnTo>
                    <a:pt x="16748" y="34216"/>
                  </a:lnTo>
                  <a:lnTo>
                    <a:pt x="16628" y="34216"/>
                  </a:lnTo>
                  <a:lnTo>
                    <a:pt x="16568" y="33975"/>
                  </a:lnTo>
                  <a:lnTo>
                    <a:pt x="16568" y="33795"/>
                  </a:lnTo>
                  <a:lnTo>
                    <a:pt x="16568" y="33675"/>
                  </a:lnTo>
                  <a:close/>
                  <a:moveTo>
                    <a:pt x="18849" y="33495"/>
                  </a:moveTo>
                  <a:lnTo>
                    <a:pt x="18909" y="33615"/>
                  </a:lnTo>
                  <a:lnTo>
                    <a:pt x="18729" y="33675"/>
                  </a:lnTo>
                  <a:lnTo>
                    <a:pt x="18489" y="33915"/>
                  </a:lnTo>
                  <a:lnTo>
                    <a:pt x="18128" y="34216"/>
                  </a:lnTo>
                  <a:lnTo>
                    <a:pt x="16928" y="34216"/>
                  </a:lnTo>
                  <a:lnTo>
                    <a:pt x="16868" y="33915"/>
                  </a:lnTo>
                  <a:lnTo>
                    <a:pt x="16868" y="33855"/>
                  </a:lnTo>
                  <a:lnTo>
                    <a:pt x="16868" y="33735"/>
                  </a:lnTo>
                  <a:lnTo>
                    <a:pt x="16868" y="33615"/>
                  </a:lnTo>
                  <a:lnTo>
                    <a:pt x="16928" y="33615"/>
                  </a:lnTo>
                  <a:lnTo>
                    <a:pt x="16928" y="33675"/>
                  </a:lnTo>
                  <a:lnTo>
                    <a:pt x="16928" y="33735"/>
                  </a:lnTo>
                  <a:lnTo>
                    <a:pt x="16928" y="33795"/>
                  </a:lnTo>
                  <a:lnTo>
                    <a:pt x="16988" y="33855"/>
                  </a:lnTo>
                  <a:lnTo>
                    <a:pt x="16988" y="33795"/>
                  </a:lnTo>
                  <a:lnTo>
                    <a:pt x="16988" y="33675"/>
                  </a:lnTo>
                  <a:lnTo>
                    <a:pt x="16988" y="33615"/>
                  </a:lnTo>
                  <a:lnTo>
                    <a:pt x="17108" y="33615"/>
                  </a:lnTo>
                  <a:lnTo>
                    <a:pt x="17108" y="33675"/>
                  </a:lnTo>
                  <a:lnTo>
                    <a:pt x="17168" y="33615"/>
                  </a:lnTo>
                  <a:lnTo>
                    <a:pt x="17768" y="33615"/>
                  </a:lnTo>
                  <a:lnTo>
                    <a:pt x="17588" y="33675"/>
                  </a:lnTo>
                  <a:lnTo>
                    <a:pt x="17048" y="33915"/>
                  </a:lnTo>
                  <a:lnTo>
                    <a:pt x="16868" y="33915"/>
                  </a:lnTo>
                  <a:lnTo>
                    <a:pt x="17048" y="33975"/>
                  </a:lnTo>
                  <a:lnTo>
                    <a:pt x="17348" y="33975"/>
                  </a:lnTo>
                  <a:lnTo>
                    <a:pt x="17648" y="33915"/>
                  </a:lnTo>
                  <a:lnTo>
                    <a:pt x="18249" y="33735"/>
                  </a:lnTo>
                  <a:lnTo>
                    <a:pt x="18669" y="33615"/>
                  </a:lnTo>
                  <a:lnTo>
                    <a:pt x="18849" y="33495"/>
                  </a:lnTo>
                  <a:close/>
                  <a:moveTo>
                    <a:pt x="18909" y="34095"/>
                  </a:moveTo>
                  <a:lnTo>
                    <a:pt x="18849" y="34216"/>
                  </a:lnTo>
                  <a:lnTo>
                    <a:pt x="18789" y="34216"/>
                  </a:lnTo>
                  <a:lnTo>
                    <a:pt x="18909" y="34095"/>
                  </a:lnTo>
                  <a:close/>
                  <a:moveTo>
                    <a:pt x="21370" y="32715"/>
                  </a:moveTo>
                  <a:lnTo>
                    <a:pt x="21370" y="33195"/>
                  </a:lnTo>
                  <a:lnTo>
                    <a:pt x="21310" y="33795"/>
                  </a:lnTo>
                  <a:lnTo>
                    <a:pt x="21250" y="34095"/>
                  </a:lnTo>
                  <a:lnTo>
                    <a:pt x="21250" y="34216"/>
                  </a:lnTo>
                  <a:lnTo>
                    <a:pt x="20530" y="34216"/>
                  </a:lnTo>
                  <a:lnTo>
                    <a:pt x="20469" y="34095"/>
                  </a:lnTo>
                  <a:lnTo>
                    <a:pt x="20469" y="34035"/>
                  </a:lnTo>
                  <a:lnTo>
                    <a:pt x="20650" y="34155"/>
                  </a:lnTo>
                  <a:lnTo>
                    <a:pt x="20530" y="33975"/>
                  </a:lnTo>
                  <a:lnTo>
                    <a:pt x="20770" y="33495"/>
                  </a:lnTo>
                  <a:lnTo>
                    <a:pt x="20890" y="33315"/>
                  </a:lnTo>
                  <a:lnTo>
                    <a:pt x="21250" y="32775"/>
                  </a:lnTo>
                  <a:lnTo>
                    <a:pt x="21310" y="32715"/>
                  </a:lnTo>
                  <a:close/>
                  <a:moveTo>
                    <a:pt x="21790" y="33975"/>
                  </a:moveTo>
                  <a:lnTo>
                    <a:pt x="21790" y="34216"/>
                  </a:lnTo>
                  <a:lnTo>
                    <a:pt x="21730" y="34216"/>
                  </a:lnTo>
                  <a:lnTo>
                    <a:pt x="21790" y="33975"/>
                  </a:lnTo>
                  <a:close/>
                  <a:moveTo>
                    <a:pt x="22390" y="33315"/>
                  </a:moveTo>
                  <a:lnTo>
                    <a:pt x="22150" y="34216"/>
                  </a:lnTo>
                  <a:lnTo>
                    <a:pt x="21910" y="34216"/>
                  </a:lnTo>
                  <a:lnTo>
                    <a:pt x="22150" y="33735"/>
                  </a:lnTo>
                  <a:lnTo>
                    <a:pt x="22390" y="33315"/>
                  </a:lnTo>
                  <a:close/>
                  <a:moveTo>
                    <a:pt x="22931" y="33315"/>
                  </a:moveTo>
                  <a:lnTo>
                    <a:pt x="22871" y="33675"/>
                  </a:lnTo>
                  <a:lnTo>
                    <a:pt x="22750" y="34216"/>
                  </a:lnTo>
                  <a:lnTo>
                    <a:pt x="22510" y="34216"/>
                  </a:lnTo>
                  <a:lnTo>
                    <a:pt x="22810" y="33555"/>
                  </a:lnTo>
                  <a:lnTo>
                    <a:pt x="22931" y="33315"/>
                  </a:lnTo>
                  <a:close/>
                  <a:moveTo>
                    <a:pt x="26232" y="33495"/>
                  </a:moveTo>
                  <a:lnTo>
                    <a:pt x="26832" y="33735"/>
                  </a:lnTo>
                  <a:lnTo>
                    <a:pt x="27613" y="34095"/>
                  </a:lnTo>
                  <a:lnTo>
                    <a:pt x="27853" y="34216"/>
                  </a:lnTo>
                  <a:lnTo>
                    <a:pt x="27252" y="34216"/>
                  </a:lnTo>
                  <a:lnTo>
                    <a:pt x="26652" y="33795"/>
                  </a:lnTo>
                  <a:lnTo>
                    <a:pt x="26232" y="33495"/>
                  </a:lnTo>
                  <a:close/>
                  <a:moveTo>
                    <a:pt x="44360" y="32715"/>
                  </a:moveTo>
                  <a:lnTo>
                    <a:pt x="44420" y="33195"/>
                  </a:lnTo>
                  <a:lnTo>
                    <a:pt x="44540" y="33615"/>
                  </a:lnTo>
                  <a:lnTo>
                    <a:pt x="44660" y="33975"/>
                  </a:lnTo>
                  <a:lnTo>
                    <a:pt x="44720" y="34216"/>
                  </a:lnTo>
                  <a:lnTo>
                    <a:pt x="27913" y="34216"/>
                  </a:lnTo>
                  <a:lnTo>
                    <a:pt x="27673" y="33975"/>
                  </a:lnTo>
                  <a:lnTo>
                    <a:pt x="26952" y="33495"/>
                  </a:lnTo>
                  <a:lnTo>
                    <a:pt x="26112" y="32955"/>
                  </a:lnTo>
                  <a:lnTo>
                    <a:pt x="26292" y="32955"/>
                  </a:lnTo>
                  <a:lnTo>
                    <a:pt x="26472" y="33015"/>
                  </a:lnTo>
                  <a:lnTo>
                    <a:pt x="26652" y="33135"/>
                  </a:lnTo>
                  <a:lnTo>
                    <a:pt x="26892" y="33255"/>
                  </a:lnTo>
                  <a:lnTo>
                    <a:pt x="27132" y="33315"/>
                  </a:lnTo>
                  <a:lnTo>
                    <a:pt x="27192" y="33315"/>
                  </a:lnTo>
                  <a:lnTo>
                    <a:pt x="27132" y="33255"/>
                  </a:lnTo>
                  <a:lnTo>
                    <a:pt x="26952" y="33195"/>
                  </a:lnTo>
                  <a:lnTo>
                    <a:pt x="26712" y="32955"/>
                  </a:lnTo>
                  <a:lnTo>
                    <a:pt x="26592" y="32835"/>
                  </a:lnTo>
                  <a:lnTo>
                    <a:pt x="26412" y="32715"/>
                  </a:lnTo>
                  <a:lnTo>
                    <a:pt x="26952" y="32715"/>
                  </a:lnTo>
                  <a:lnTo>
                    <a:pt x="27312" y="32835"/>
                  </a:lnTo>
                  <a:lnTo>
                    <a:pt x="27072" y="32715"/>
                  </a:lnTo>
                  <a:lnTo>
                    <a:pt x="34275" y="32715"/>
                  </a:lnTo>
                  <a:lnTo>
                    <a:pt x="34455" y="33015"/>
                  </a:lnTo>
                  <a:lnTo>
                    <a:pt x="34395" y="32715"/>
                  </a:lnTo>
                  <a:lnTo>
                    <a:pt x="36016" y="32715"/>
                  </a:lnTo>
                  <a:lnTo>
                    <a:pt x="36136" y="32835"/>
                  </a:lnTo>
                  <a:lnTo>
                    <a:pt x="36136" y="32835"/>
                  </a:lnTo>
                  <a:lnTo>
                    <a:pt x="36076" y="32715"/>
                  </a:lnTo>
                  <a:lnTo>
                    <a:pt x="43820" y="32715"/>
                  </a:lnTo>
                  <a:lnTo>
                    <a:pt x="43820" y="33255"/>
                  </a:lnTo>
                  <a:lnTo>
                    <a:pt x="43880" y="33255"/>
                  </a:lnTo>
                  <a:lnTo>
                    <a:pt x="44000" y="32715"/>
                  </a:lnTo>
                  <a:close/>
                  <a:moveTo>
                    <a:pt x="44960" y="32715"/>
                  </a:moveTo>
                  <a:lnTo>
                    <a:pt x="45020" y="33375"/>
                  </a:lnTo>
                  <a:lnTo>
                    <a:pt x="45080" y="34216"/>
                  </a:lnTo>
                  <a:lnTo>
                    <a:pt x="44780" y="34216"/>
                  </a:lnTo>
                  <a:lnTo>
                    <a:pt x="44720" y="33915"/>
                  </a:lnTo>
                  <a:lnTo>
                    <a:pt x="44780" y="33195"/>
                  </a:lnTo>
                  <a:lnTo>
                    <a:pt x="44840" y="32715"/>
                  </a:lnTo>
                  <a:close/>
                  <a:moveTo>
                    <a:pt x="45440" y="33135"/>
                  </a:moveTo>
                  <a:lnTo>
                    <a:pt x="45500" y="33615"/>
                  </a:lnTo>
                  <a:lnTo>
                    <a:pt x="45620" y="34216"/>
                  </a:lnTo>
                  <a:lnTo>
                    <a:pt x="45080" y="34216"/>
                  </a:lnTo>
                  <a:lnTo>
                    <a:pt x="45320" y="33375"/>
                  </a:lnTo>
                  <a:lnTo>
                    <a:pt x="45440" y="33135"/>
                  </a:lnTo>
                  <a:close/>
                  <a:moveTo>
                    <a:pt x="45980" y="33795"/>
                  </a:moveTo>
                  <a:lnTo>
                    <a:pt x="46040" y="34035"/>
                  </a:lnTo>
                  <a:lnTo>
                    <a:pt x="46100" y="34216"/>
                  </a:lnTo>
                  <a:lnTo>
                    <a:pt x="45980" y="34216"/>
                  </a:lnTo>
                  <a:lnTo>
                    <a:pt x="45980" y="33795"/>
                  </a:lnTo>
                  <a:close/>
                  <a:moveTo>
                    <a:pt x="46461" y="33495"/>
                  </a:moveTo>
                  <a:lnTo>
                    <a:pt x="46461" y="33615"/>
                  </a:lnTo>
                  <a:lnTo>
                    <a:pt x="46641" y="34035"/>
                  </a:lnTo>
                  <a:lnTo>
                    <a:pt x="46761" y="34216"/>
                  </a:lnTo>
                  <a:lnTo>
                    <a:pt x="46341" y="34216"/>
                  </a:lnTo>
                  <a:lnTo>
                    <a:pt x="46341" y="33975"/>
                  </a:lnTo>
                  <a:lnTo>
                    <a:pt x="46461" y="33495"/>
                  </a:lnTo>
                  <a:close/>
                  <a:moveTo>
                    <a:pt x="47181" y="33555"/>
                  </a:moveTo>
                  <a:lnTo>
                    <a:pt x="47181" y="33675"/>
                  </a:lnTo>
                  <a:lnTo>
                    <a:pt x="47421" y="34095"/>
                  </a:lnTo>
                  <a:lnTo>
                    <a:pt x="47481" y="34216"/>
                  </a:lnTo>
                  <a:lnTo>
                    <a:pt x="47241" y="34216"/>
                  </a:lnTo>
                  <a:lnTo>
                    <a:pt x="47181" y="33795"/>
                  </a:lnTo>
                  <a:lnTo>
                    <a:pt x="47121" y="33555"/>
                  </a:lnTo>
                  <a:close/>
                  <a:moveTo>
                    <a:pt x="58646" y="32715"/>
                  </a:moveTo>
                  <a:lnTo>
                    <a:pt x="59366" y="34216"/>
                  </a:lnTo>
                  <a:lnTo>
                    <a:pt x="48682" y="34216"/>
                  </a:lnTo>
                  <a:lnTo>
                    <a:pt x="48441" y="33855"/>
                  </a:lnTo>
                  <a:lnTo>
                    <a:pt x="48802" y="33975"/>
                  </a:lnTo>
                  <a:lnTo>
                    <a:pt x="49102" y="34035"/>
                  </a:lnTo>
                  <a:lnTo>
                    <a:pt x="49522" y="34095"/>
                  </a:lnTo>
                  <a:lnTo>
                    <a:pt x="50062" y="34035"/>
                  </a:lnTo>
                  <a:lnTo>
                    <a:pt x="50662" y="33975"/>
                  </a:lnTo>
                  <a:lnTo>
                    <a:pt x="51203" y="33855"/>
                  </a:lnTo>
                  <a:lnTo>
                    <a:pt x="51683" y="33675"/>
                  </a:lnTo>
                  <a:lnTo>
                    <a:pt x="51983" y="33495"/>
                  </a:lnTo>
                  <a:lnTo>
                    <a:pt x="52043" y="33435"/>
                  </a:lnTo>
                  <a:lnTo>
                    <a:pt x="51923" y="33495"/>
                  </a:lnTo>
                  <a:lnTo>
                    <a:pt x="51623" y="33555"/>
                  </a:lnTo>
                  <a:lnTo>
                    <a:pt x="51143" y="33615"/>
                  </a:lnTo>
                  <a:lnTo>
                    <a:pt x="50062" y="33615"/>
                  </a:lnTo>
                  <a:lnTo>
                    <a:pt x="49582" y="33495"/>
                  </a:lnTo>
                  <a:lnTo>
                    <a:pt x="49222" y="33435"/>
                  </a:lnTo>
                  <a:lnTo>
                    <a:pt x="49462" y="33375"/>
                  </a:lnTo>
                  <a:lnTo>
                    <a:pt x="49882" y="33255"/>
                  </a:lnTo>
                  <a:lnTo>
                    <a:pt x="50242" y="33075"/>
                  </a:lnTo>
                  <a:lnTo>
                    <a:pt x="50422" y="32955"/>
                  </a:lnTo>
                  <a:lnTo>
                    <a:pt x="50182" y="33015"/>
                  </a:lnTo>
                  <a:lnTo>
                    <a:pt x="49822" y="33015"/>
                  </a:lnTo>
                  <a:lnTo>
                    <a:pt x="49402" y="33075"/>
                  </a:lnTo>
                  <a:lnTo>
                    <a:pt x="48982" y="33015"/>
                  </a:lnTo>
                  <a:lnTo>
                    <a:pt x="48622" y="32955"/>
                  </a:lnTo>
                  <a:lnTo>
                    <a:pt x="48381" y="32895"/>
                  </a:lnTo>
                  <a:lnTo>
                    <a:pt x="48982" y="32715"/>
                  </a:lnTo>
                  <a:lnTo>
                    <a:pt x="56125" y="32715"/>
                  </a:lnTo>
                  <a:lnTo>
                    <a:pt x="56305" y="32835"/>
                  </a:lnTo>
                  <a:lnTo>
                    <a:pt x="56185" y="32715"/>
                  </a:lnTo>
                  <a:lnTo>
                    <a:pt x="56905" y="32715"/>
                  </a:lnTo>
                  <a:lnTo>
                    <a:pt x="57505" y="33075"/>
                  </a:lnTo>
                  <a:lnTo>
                    <a:pt x="57745" y="33195"/>
                  </a:lnTo>
                  <a:lnTo>
                    <a:pt x="57505" y="33015"/>
                  </a:lnTo>
                  <a:lnTo>
                    <a:pt x="57145" y="32715"/>
                  </a:lnTo>
                  <a:close/>
                  <a:moveTo>
                    <a:pt x="17288" y="35656"/>
                  </a:moveTo>
                  <a:lnTo>
                    <a:pt x="17348" y="35716"/>
                  </a:lnTo>
                  <a:lnTo>
                    <a:pt x="17348" y="35716"/>
                  </a:lnTo>
                  <a:lnTo>
                    <a:pt x="17228" y="35656"/>
                  </a:lnTo>
                  <a:close/>
                  <a:moveTo>
                    <a:pt x="19029" y="35656"/>
                  </a:moveTo>
                  <a:lnTo>
                    <a:pt x="19029" y="35716"/>
                  </a:lnTo>
                  <a:lnTo>
                    <a:pt x="18969" y="35716"/>
                  </a:lnTo>
                  <a:lnTo>
                    <a:pt x="18789" y="35656"/>
                  </a:lnTo>
                  <a:close/>
                  <a:moveTo>
                    <a:pt x="20770" y="35656"/>
                  </a:moveTo>
                  <a:lnTo>
                    <a:pt x="20830" y="35776"/>
                  </a:lnTo>
                  <a:lnTo>
                    <a:pt x="20830" y="35836"/>
                  </a:lnTo>
                  <a:lnTo>
                    <a:pt x="20770" y="35656"/>
                  </a:lnTo>
                  <a:close/>
                  <a:moveTo>
                    <a:pt x="18008" y="35656"/>
                  </a:moveTo>
                  <a:lnTo>
                    <a:pt x="18549" y="35896"/>
                  </a:lnTo>
                  <a:lnTo>
                    <a:pt x="17828" y="35716"/>
                  </a:lnTo>
                  <a:lnTo>
                    <a:pt x="17768" y="35656"/>
                  </a:lnTo>
                  <a:close/>
                  <a:moveTo>
                    <a:pt x="17108" y="35656"/>
                  </a:moveTo>
                  <a:lnTo>
                    <a:pt x="17228" y="35776"/>
                  </a:lnTo>
                  <a:lnTo>
                    <a:pt x="17468" y="35956"/>
                  </a:lnTo>
                  <a:lnTo>
                    <a:pt x="17528" y="36016"/>
                  </a:lnTo>
                  <a:lnTo>
                    <a:pt x="17648" y="36196"/>
                  </a:lnTo>
                  <a:lnTo>
                    <a:pt x="17708" y="36316"/>
                  </a:lnTo>
                  <a:lnTo>
                    <a:pt x="17708" y="36316"/>
                  </a:lnTo>
                  <a:lnTo>
                    <a:pt x="17108" y="35956"/>
                  </a:lnTo>
                  <a:lnTo>
                    <a:pt x="16568" y="35656"/>
                  </a:lnTo>
                  <a:close/>
                  <a:moveTo>
                    <a:pt x="17708" y="36076"/>
                  </a:moveTo>
                  <a:lnTo>
                    <a:pt x="18008" y="36256"/>
                  </a:lnTo>
                  <a:lnTo>
                    <a:pt x="18068" y="36376"/>
                  </a:lnTo>
                  <a:lnTo>
                    <a:pt x="18068" y="36376"/>
                  </a:lnTo>
                  <a:lnTo>
                    <a:pt x="18008" y="36316"/>
                  </a:lnTo>
                  <a:lnTo>
                    <a:pt x="17708" y="36076"/>
                  </a:lnTo>
                  <a:close/>
                  <a:moveTo>
                    <a:pt x="16448" y="35656"/>
                  </a:moveTo>
                  <a:lnTo>
                    <a:pt x="16628" y="35896"/>
                  </a:lnTo>
                  <a:lnTo>
                    <a:pt x="16688" y="35896"/>
                  </a:lnTo>
                  <a:lnTo>
                    <a:pt x="16808" y="36076"/>
                  </a:lnTo>
                  <a:lnTo>
                    <a:pt x="17228" y="36677"/>
                  </a:lnTo>
                  <a:lnTo>
                    <a:pt x="17228" y="36677"/>
                  </a:lnTo>
                  <a:lnTo>
                    <a:pt x="16988" y="36557"/>
                  </a:lnTo>
                  <a:lnTo>
                    <a:pt x="16388" y="36016"/>
                  </a:lnTo>
                  <a:lnTo>
                    <a:pt x="16268" y="35896"/>
                  </a:lnTo>
                  <a:lnTo>
                    <a:pt x="16328" y="35836"/>
                  </a:lnTo>
                  <a:lnTo>
                    <a:pt x="16388" y="35656"/>
                  </a:lnTo>
                  <a:close/>
                  <a:moveTo>
                    <a:pt x="15727" y="35896"/>
                  </a:moveTo>
                  <a:lnTo>
                    <a:pt x="15667" y="36256"/>
                  </a:lnTo>
                  <a:lnTo>
                    <a:pt x="15547" y="36737"/>
                  </a:lnTo>
                  <a:lnTo>
                    <a:pt x="15547" y="36737"/>
                  </a:lnTo>
                  <a:lnTo>
                    <a:pt x="15607" y="36196"/>
                  </a:lnTo>
                  <a:lnTo>
                    <a:pt x="15667" y="36076"/>
                  </a:lnTo>
                  <a:lnTo>
                    <a:pt x="15727" y="35896"/>
                  </a:lnTo>
                  <a:close/>
                  <a:moveTo>
                    <a:pt x="16808" y="36016"/>
                  </a:moveTo>
                  <a:lnTo>
                    <a:pt x="16988" y="36136"/>
                  </a:lnTo>
                  <a:lnTo>
                    <a:pt x="17528" y="36617"/>
                  </a:lnTo>
                  <a:lnTo>
                    <a:pt x="17948" y="36917"/>
                  </a:lnTo>
                  <a:lnTo>
                    <a:pt x="17348" y="36497"/>
                  </a:lnTo>
                  <a:lnTo>
                    <a:pt x="16868" y="36076"/>
                  </a:lnTo>
                  <a:lnTo>
                    <a:pt x="16808" y="36016"/>
                  </a:lnTo>
                  <a:close/>
                  <a:moveTo>
                    <a:pt x="14347" y="36917"/>
                  </a:moveTo>
                  <a:lnTo>
                    <a:pt x="14287" y="36977"/>
                  </a:lnTo>
                  <a:lnTo>
                    <a:pt x="14227" y="37037"/>
                  </a:lnTo>
                  <a:lnTo>
                    <a:pt x="14227" y="37037"/>
                  </a:lnTo>
                  <a:lnTo>
                    <a:pt x="14287" y="36917"/>
                  </a:lnTo>
                  <a:close/>
                  <a:moveTo>
                    <a:pt x="3482" y="36917"/>
                  </a:moveTo>
                  <a:lnTo>
                    <a:pt x="3482" y="36977"/>
                  </a:lnTo>
                  <a:lnTo>
                    <a:pt x="3422" y="37037"/>
                  </a:lnTo>
                  <a:lnTo>
                    <a:pt x="3302" y="37157"/>
                  </a:lnTo>
                  <a:lnTo>
                    <a:pt x="3182" y="37157"/>
                  </a:lnTo>
                  <a:lnTo>
                    <a:pt x="3302" y="37037"/>
                  </a:lnTo>
                  <a:lnTo>
                    <a:pt x="3482" y="36917"/>
                  </a:lnTo>
                  <a:close/>
                  <a:moveTo>
                    <a:pt x="5103" y="36677"/>
                  </a:moveTo>
                  <a:lnTo>
                    <a:pt x="5283" y="36797"/>
                  </a:lnTo>
                  <a:lnTo>
                    <a:pt x="5943" y="37157"/>
                  </a:lnTo>
                  <a:lnTo>
                    <a:pt x="5523" y="37157"/>
                  </a:lnTo>
                  <a:lnTo>
                    <a:pt x="5463" y="37097"/>
                  </a:lnTo>
                  <a:lnTo>
                    <a:pt x="5283" y="36917"/>
                  </a:lnTo>
                  <a:lnTo>
                    <a:pt x="5223" y="36797"/>
                  </a:lnTo>
                  <a:lnTo>
                    <a:pt x="5103" y="36677"/>
                  </a:lnTo>
                  <a:close/>
                  <a:moveTo>
                    <a:pt x="5403" y="36316"/>
                  </a:moveTo>
                  <a:lnTo>
                    <a:pt x="5763" y="36557"/>
                  </a:lnTo>
                  <a:lnTo>
                    <a:pt x="6183" y="36797"/>
                  </a:lnTo>
                  <a:lnTo>
                    <a:pt x="6604" y="36977"/>
                  </a:lnTo>
                  <a:lnTo>
                    <a:pt x="6964" y="37097"/>
                  </a:lnTo>
                  <a:lnTo>
                    <a:pt x="7144" y="37157"/>
                  </a:lnTo>
                  <a:lnTo>
                    <a:pt x="6604" y="37157"/>
                  </a:lnTo>
                  <a:lnTo>
                    <a:pt x="6363" y="37097"/>
                  </a:lnTo>
                  <a:lnTo>
                    <a:pt x="5823" y="36677"/>
                  </a:lnTo>
                  <a:lnTo>
                    <a:pt x="5403" y="36316"/>
                  </a:lnTo>
                  <a:close/>
                  <a:moveTo>
                    <a:pt x="10745" y="35656"/>
                  </a:moveTo>
                  <a:lnTo>
                    <a:pt x="10025" y="37157"/>
                  </a:lnTo>
                  <a:lnTo>
                    <a:pt x="7264" y="37157"/>
                  </a:lnTo>
                  <a:lnTo>
                    <a:pt x="7024" y="37037"/>
                  </a:lnTo>
                  <a:lnTo>
                    <a:pt x="6664" y="36857"/>
                  </a:lnTo>
                  <a:lnTo>
                    <a:pt x="6303" y="36557"/>
                  </a:lnTo>
                  <a:lnTo>
                    <a:pt x="5943" y="36196"/>
                  </a:lnTo>
                  <a:lnTo>
                    <a:pt x="5703" y="35896"/>
                  </a:lnTo>
                  <a:lnTo>
                    <a:pt x="5523" y="35656"/>
                  </a:lnTo>
                  <a:lnTo>
                    <a:pt x="5823" y="35656"/>
                  </a:lnTo>
                  <a:lnTo>
                    <a:pt x="5943" y="35776"/>
                  </a:lnTo>
                  <a:lnTo>
                    <a:pt x="6363" y="35956"/>
                  </a:lnTo>
                  <a:lnTo>
                    <a:pt x="6844" y="36136"/>
                  </a:lnTo>
                  <a:lnTo>
                    <a:pt x="7324" y="36316"/>
                  </a:lnTo>
                  <a:lnTo>
                    <a:pt x="8044" y="36316"/>
                  </a:lnTo>
                  <a:lnTo>
                    <a:pt x="7804" y="36256"/>
                  </a:lnTo>
                  <a:lnTo>
                    <a:pt x="7384" y="36136"/>
                  </a:lnTo>
                  <a:lnTo>
                    <a:pt x="6964" y="35896"/>
                  </a:lnTo>
                  <a:lnTo>
                    <a:pt x="6664" y="35656"/>
                  </a:lnTo>
                  <a:lnTo>
                    <a:pt x="7204" y="35656"/>
                  </a:lnTo>
                  <a:lnTo>
                    <a:pt x="7504" y="35776"/>
                  </a:lnTo>
                  <a:lnTo>
                    <a:pt x="8044" y="35836"/>
                  </a:lnTo>
                  <a:lnTo>
                    <a:pt x="8464" y="35896"/>
                  </a:lnTo>
                  <a:lnTo>
                    <a:pt x="8764" y="35836"/>
                  </a:lnTo>
                  <a:lnTo>
                    <a:pt x="8464" y="35836"/>
                  </a:lnTo>
                  <a:lnTo>
                    <a:pt x="8044" y="35656"/>
                  </a:lnTo>
                  <a:close/>
                  <a:moveTo>
                    <a:pt x="14107" y="35656"/>
                  </a:moveTo>
                  <a:lnTo>
                    <a:pt x="13807" y="35896"/>
                  </a:lnTo>
                  <a:lnTo>
                    <a:pt x="13507" y="36076"/>
                  </a:lnTo>
                  <a:lnTo>
                    <a:pt x="13446" y="36076"/>
                  </a:lnTo>
                  <a:lnTo>
                    <a:pt x="12906" y="36316"/>
                  </a:lnTo>
                  <a:lnTo>
                    <a:pt x="12726" y="36376"/>
                  </a:lnTo>
                  <a:lnTo>
                    <a:pt x="12906" y="36376"/>
                  </a:lnTo>
                  <a:lnTo>
                    <a:pt x="13507" y="36196"/>
                  </a:lnTo>
                  <a:lnTo>
                    <a:pt x="14047" y="35956"/>
                  </a:lnTo>
                  <a:lnTo>
                    <a:pt x="14167" y="35896"/>
                  </a:lnTo>
                  <a:lnTo>
                    <a:pt x="14407" y="35776"/>
                  </a:lnTo>
                  <a:lnTo>
                    <a:pt x="14347" y="35896"/>
                  </a:lnTo>
                  <a:lnTo>
                    <a:pt x="14167" y="36016"/>
                  </a:lnTo>
                  <a:lnTo>
                    <a:pt x="13987" y="36196"/>
                  </a:lnTo>
                  <a:lnTo>
                    <a:pt x="13627" y="36436"/>
                  </a:lnTo>
                  <a:lnTo>
                    <a:pt x="13687" y="36436"/>
                  </a:lnTo>
                  <a:lnTo>
                    <a:pt x="13567" y="36557"/>
                  </a:lnTo>
                  <a:lnTo>
                    <a:pt x="13146" y="36737"/>
                  </a:lnTo>
                  <a:lnTo>
                    <a:pt x="13026" y="36797"/>
                  </a:lnTo>
                  <a:lnTo>
                    <a:pt x="13146" y="36797"/>
                  </a:lnTo>
                  <a:lnTo>
                    <a:pt x="13627" y="36617"/>
                  </a:lnTo>
                  <a:lnTo>
                    <a:pt x="13687" y="36617"/>
                  </a:lnTo>
                  <a:lnTo>
                    <a:pt x="13927" y="36557"/>
                  </a:lnTo>
                  <a:lnTo>
                    <a:pt x="14167" y="36376"/>
                  </a:lnTo>
                  <a:lnTo>
                    <a:pt x="14467" y="36136"/>
                  </a:lnTo>
                  <a:lnTo>
                    <a:pt x="14467" y="36136"/>
                  </a:lnTo>
                  <a:lnTo>
                    <a:pt x="14407" y="36256"/>
                  </a:lnTo>
                  <a:lnTo>
                    <a:pt x="14167" y="36497"/>
                  </a:lnTo>
                  <a:lnTo>
                    <a:pt x="13687" y="36797"/>
                  </a:lnTo>
                  <a:lnTo>
                    <a:pt x="13266" y="37097"/>
                  </a:lnTo>
                  <a:lnTo>
                    <a:pt x="13266" y="37097"/>
                  </a:lnTo>
                  <a:lnTo>
                    <a:pt x="13747" y="36917"/>
                  </a:lnTo>
                  <a:lnTo>
                    <a:pt x="13987" y="36797"/>
                  </a:lnTo>
                  <a:lnTo>
                    <a:pt x="13627" y="37157"/>
                  </a:lnTo>
                  <a:lnTo>
                    <a:pt x="12066" y="37157"/>
                  </a:lnTo>
                  <a:lnTo>
                    <a:pt x="12786" y="35656"/>
                  </a:lnTo>
                  <a:lnTo>
                    <a:pt x="13627" y="35656"/>
                  </a:lnTo>
                  <a:lnTo>
                    <a:pt x="13026" y="35956"/>
                  </a:lnTo>
                  <a:lnTo>
                    <a:pt x="13326" y="35896"/>
                  </a:lnTo>
                  <a:lnTo>
                    <a:pt x="13687" y="35776"/>
                  </a:lnTo>
                  <a:lnTo>
                    <a:pt x="13927" y="35656"/>
                  </a:lnTo>
                  <a:close/>
                  <a:moveTo>
                    <a:pt x="14047" y="36917"/>
                  </a:moveTo>
                  <a:lnTo>
                    <a:pt x="13747" y="37157"/>
                  </a:lnTo>
                  <a:lnTo>
                    <a:pt x="13687" y="37157"/>
                  </a:lnTo>
                  <a:lnTo>
                    <a:pt x="14047" y="36917"/>
                  </a:lnTo>
                  <a:close/>
                  <a:moveTo>
                    <a:pt x="14947" y="36857"/>
                  </a:moveTo>
                  <a:lnTo>
                    <a:pt x="14887" y="37157"/>
                  </a:lnTo>
                  <a:lnTo>
                    <a:pt x="14767" y="37157"/>
                  </a:lnTo>
                  <a:lnTo>
                    <a:pt x="14947" y="36857"/>
                  </a:lnTo>
                  <a:close/>
                  <a:moveTo>
                    <a:pt x="15367" y="36677"/>
                  </a:moveTo>
                  <a:lnTo>
                    <a:pt x="15367" y="37037"/>
                  </a:lnTo>
                  <a:lnTo>
                    <a:pt x="15307" y="37157"/>
                  </a:lnTo>
                  <a:lnTo>
                    <a:pt x="15187" y="37157"/>
                  </a:lnTo>
                  <a:lnTo>
                    <a:pt x="15367" y="36677"/>
                  </a:lnTo>
                  <a:close/>
                  <a:moveTo>
                    <a:pt x="16208" y="35656"/>
                  </a:moveTo>
                  <a:lnTo>
                    <a:pt x="16208" y="35716"/>
                  </a:lnTo>
                  <a:lnTo>
                    <a:pt x="16208" y="35836"/>
                  </a:lnTo>
                  <a:lnTo>
                    <a:pt x="16148" y="36136"/>
                  </a:lnTo>
                  <a:lnTo>
                    <a:pt x="16088" y="36316"/>
                  </a:lnTo>
                  <a:lnTo>
                    <a:pt x="16088" y="36376"/>
                  </a:lnTo>
                  <a:lnTo>
                    <a:pt x="16148" y="36316"/>
                  </a:lnTo>
                  <a:lnTo>
                    <a:pt x="16208" y="36136"/>
                  </a:lnTo>
                  <a:lnTo>
                    <a:pt x="16268" y="36016"/>
                  </a:lnTo>
                  <a:lnTo>
                    <a:pt x="16268" y="35956"/>
                  </a:lnTo>
                  <a:lnTo>
                    <a:pt x="16328" y="36076"/>
                  </a:lnTo>
                  <a:lnTo>
                    <a:pt x="16868" y="36677"/>
                  </a:lnTo>
                  <a:lnTo>
                    <a:pt x="17408" y="37157"/>
                  </a:lnTo>
                  <a:lnTo>
                    <a:pt x="16868" y="36857"/>
                  </a:lnTo>
                  <a:lnTo>
                    <a:pt x="16868" y="36857"/>
                  </a:lnTo>
                  <a:lnTo>
                    <a:pt x="17168" y="37157"/>
                  </a:lnTo>
                  <a:lnTo>
                    <a:pt x="16988" y="37157"/>
                  </a:lnTo>
                  <a:lnTo>
                    <a:pt x="16628" y="37037"/>
                  </a:lnTo>
                  <a:lnTo>
                    <a:pt x="16388" y="36857"/>
                  </a:lnTo>
                  <a:lnTo>
                    <a:pt x="16208" y="36677"/>
                  </a:lnTo>
                  <a:lnTo>
                    <a:pt x="16208" y="36677"/>
                  </a:lnTo>
                  <a:lnTo>
                    <a:pt x="16328" y="36857"/>
                  </a:lnTo>
                  <a:lnTo>
                    <a:pt x="16628" y="37157"/>
                  </a:lnTo>
                  <a:lnTo>
                    <a:pt x="15427" y="37157"/>
                  </a:lnTo>
                  <a:lnTo>
                    <a:pt x="15427" y="37097"/>
                  </a:lnTo>
                  <a:lnTo>
                    <a:pt x="15547" y="36857"/>
                  </a:lnTo>
                  <a:lnTo>
                    <a:pt x="15607" y="36737"/>
                  </a:lnTo>
                  <a:lnTo>
                    <a:pt x="15787" y="36316"/>
                  </a:lnTo>
                  <a:lnTo>
                    <a:pt x="15968" y="35716"/>
                  </a:lnTo>
                  <a:lnTo>
                    <a:pt x="15968" y="35656"/>
                  </a:lnTo>
                  <a:close/>
                  <a:moveTo>
                    <a:pt x="18128" y="36977"/>
                  </a:moveTo>
                  <a:lnTo>
                    <a:pt x="18369" y="37097"/>
                  </a:lnTo>
                  <a:lnTo>
                    <a:pt x="18429" y="37157"/>
                  </a:lnTo>
                  <a:lnTo>
                    <a:pt x="18369" y="37157"/>
                  </a:lnTo>
                  <a:lnTo>
                    <a:pt x="18128" y="36977"/>
                  </a:lnTo>
                  <a:close/>
                  <a:moveTo>
                    <a:pt x="20590" y="36617"/>
                  </a:moveTo>
                  <a:lnTo>
                    <a:pt x="20770" y="37157"/>
                  </a:lnTo>
                  <a:lnTo>
                    <a:pt x="20650" y="37157"/>
                  </a:lnTo>
                  <a:lnTo>
                    <a:pt x="20590" y="36617"/>
                  </a:lnTo>
                  <a:close/>
                  <a:moveTo>
                    <a:pt x="24071" y="35656"/>
                  </a:moveTo>
                  <a:lnTo>
                    <a:pt x="24071" y="35776"/>
                  </a:lnTo>
                  <a:lnTo>
                    <a:pt x="23951" y="36376"/>
                  </a:lnTo>
                  <a:lnTo>
                    <a:pt x="23831" y="36797"/>
                  </a:lnTo>
                  <a:lnTo>
                    <a:pt x="23651" y="37157"/>
                  </a:lnTo>
                  <a:lnTo>
                    <a:pt x="21010" y="37157"/>
                  </a:lnTo>
                  <a:lnTo>
                    <a:pt x="20830" y="36196"/>
                  </a:lnTo>
                  <a:lnTo>
                    <a:pt x="20830" y="36196"/>
                  </a:lnTo>
                  <a:lnTo>
                    <a:pt x="20890" y="36256"/>
                  </a:lnTo>
                  <a:lnTo>
                    <a:pt x="21010" y="36376"/>
                  </a:lnTo>
                  <a:lnTo>
                    <a:pt x="20950" y="36196"/>
                  </a:lnTo>
                  <a:lnTo>
                    <a:pt x="20830" y="35896"/>
                  </a:lnTo>
                  <a:lnTo>
                    <a:pt x="20890" y="35836"/>
                  </a:lnTo>
                  <a:lnTo>
                    <a:pt x="20890" y="35896"/>
                  </a:lnTo>
                  <a:lnTo>
                    <a:pt x="20950" y="35896"/>
                  </a:lnTo>
                  <a:lnTo>
                    <a:pt x="20890" y="35776"/>
                  </a:lnTo>
                  <a:lnTo>
                    <a:pt x="21010" y="35656"/>
                  </a:lnTo>
                  <a:lnTo>
                    <a:pt x="22690" y="35656"/>
                  </a:lnTo>
                  <a:lnTo>
                    <a:pt x="22450" y="36136"/>
                  </a:lnTo>
                  <a:lnTo>
                    <a:pt x="22210" y="36436"/>
                  </a:lnTo>
                  <a:lnTo>
                    <a:pt x="21970" y="36677"/>
                  </a:lnTo>
                  <a:lnTo>
                    <a:pt x="21910" y="36797"/>
                  </a:lnTo>
                  <a:lnTo>
                    <a:pt x="22030" y="36737"/>
                  </a:lnTo>
                  <a:lnTo>
                    <a:pt x="22270" y="36497"/>
                  </a:lnTo>
                  <a:lnTo>
                    <a:pt x="22630" y="36136"/>
                  </a:lnTo>
                  <a:lnTo>
                    <a:pt x="22991" y="35656"/>
                  </a:lnTo>
                  <a:lnTo>
                    <a:pt x="23351" y="35656"/>
                  </a:lnTo>
                  <a:lnTo>
                    <a:pt x="23231" y="35896"/>
                  </a:lnTo>
                  <a:lnTo>
                    <a:pt x="23111" y="36136"/>
                  </a:lnTo>
                  <a:lnTo>
                    <a:pt x="23291" y="35956"/>
                  </a:lnTo>
                  <a:lnTo>
                    <a:pt x="23531" y="35656"/>
                  </a:lnTo>
                  <a:close/>
                  <a:moveTo>
                    <a:pt x="24551" y="35656"/>
                  </a:moveTo>
                  <a:lnTo>
                    <a:pt x="24671" y="36376"/>
                  </a:lnTo>
                  <a:lnTo>
                    <a:pt x="24731" y="37157"/>
                  </a:lnTo>
                  <a:lnTo>
                    <a:pt x="23711" y="37157"/>
                  </a:lnTo>
                  <a:lnTo>
                    <a:pt x="23891" y="36857"/>
                  </a:lnTo>
                  <a:lnTo>
                    <a:pt x="24131" y="36436"/>
                  </a:lnTo>
                  <a:lnTo>
                    <a:pt x="24371" y="35836"/>
                  </a:lnTo>
                  <a:lnTo>
                    <a:pt x="24371" y="35656"/>
                  </a:lnTo>
                  <a:close/>
                  <a:moveTo>
                    <a:pt x="24971" y="36376"/>
                  </a:moveTo>
                  <a:lnTo>
                    <a:pt x="24971" y="36797"/>
                  </a:lnTo>
                  <a:lnTo>
                    <a:pt x="24911" y="37157"/>
                  </a:lnTo>
                  <a:lnTo>
                    <a:pt x="24851" y="37157"/>
                  </a:lnTo>
                  <a:lnTo>
                    <a:pt x="24911" y="36797"/>
                  </a:lnTo>
                  <a:lnTo>
                    <a:pt x="24971" y="36376"/>
                  </a:lnTo>
                  <a:close/>
                  <a:moveTo>
                    <a:pt x="25452" y="35656"/>
                  </a:moveTo>
                  <a:lnTo>
                    <a:pt x="25452" y="35776"/>
                  </a:lnTo>
                  <a:lnTo>
                    <a:pt x="25512" y="36016"/>
                  </a:lnTo>
                  <a:lnTo>
                    <a:pt x="25512" y="36256"/>
                  </a:lnTo>
                  <a:lnTo>
                    <a:pt x="25512" y="36436"/>
                  </a:lnTo>
                  <a:lnTo>
                    <a:pt x="25572" y="37157"/>
                  </a:lnTo>
                  <a:lnTo>
                    <a:pt x="25152" y="37157"/>
                  </a:lnTo>
                  <a:lnTo>
                    <a:pt x="25212" y="36857"/>
                  </a:lnTo>
                  <a:lnTo>
                    <a:pt x="25392" y="36256"/>
                  </a:lnTo>
                  <a:lnTo>
                    <a:pt x="25452" y="35656"/>
                  </a:lnTo>
                  <a:close/>
                  <a:moveTo>
                    <a:pt x="25992" y="36677"/>
                  </a:moveTo>
                  <a:lnTo>
                    <a:pt x="26112" y="37157"/>
                  </a:lnTo>
                  <a:lnTo>
                    <a:pt x="25932" y="37157"/>
                  </a:lnTo>
                  <a:lnTo>
                    <a:pt x="25992" y="36677"/>
                  </a:lnTo>
                  <a:close/>
                  <a:moveTo>
                    <a:pt x="26352" y="36016"/>
                  </a:moveTo>
                  <a:lnTo>
                    <a:pt x="26532" y="36316"/>
                  </a:lnTo>
                  <a:lnTo>
                    <a:pt x="26772" y="36737"/>
                  </a:lnTo>
                  <a:lnTo>
                    <a:pt x="26892" y="37157"/>
                  </a:lnTo>
                  <a:lnTo>
                    <a:pt x="26472" y="37157"/>
                  </a:lnTo>
                  <a:lnTo>
                    <a:pt x="26412" y="36316"/>
                  </a:lnTo>
                  <a:lnTo>
                    <a:pt x="26352" y="36016"/>
                  </a:lnTo>
                  <a:close/>
                  <a:moveTo>
                    <a:pt x="26772" y="35656"/>
                  </a:moveTo>
                  <a:lnTo>
                    <a:pt x="27553" y="36617"/>
                  </a:lnTo>
                  <a:lnTo>
                    <a:pt x="28033" y="37157"/>
                  </a:lnTo>
                  <a:lnTo>
                    <a:pt x="27012" y="37157"/>
                  </a:lnTo>
                  <a:lnTo>
                    <a:pt x="26952" y="36737"/>
                  </a:lnTo>
                  <a:lnTo>
                    <a:pt x="26832" y="36196"/>
                  </a:lnTo>
                  <a:lnTo>
                    <a:pt x="26592" y="35656"/>
                  </a:lnTo>
                  <a:close/>
                  <a:moveTo>
                    <a:pt x="59966" y="35656"/>
                  </a:moveTo>
                  <a:lnTo>
                    <a:pt x="60567" y="37157"/>
                  </a:lnTo>
                  <a:lnTo>
                    <a:pt x="28213" y="37157"/>
                  </a:lnTo>
                  <a:lnTo>
                    <a:pt x="27793" y="36436"/>
                  </a:lnTo>
                  <a:lnTo>
                    <a:pt x="27312" y="35656"/>
                  </a:lnTo>
                  <a:lnTo>
                    <a:pt x="27673" y="35656"/>
                  </a:lnTo>
                  <a:lnTo>
                    <a:pt x="28513" y="36376"/>
                  </a:lnTo>
                  <a:lnTo>
                    <a:pt x="28213" y="36016"/>
                  </a:lnTo>
                  <a:lnTo>
                    <a:pt x="27973" y="35656"/>
                  </a:lnTo>
                  <a:close/>
                  <a:moveTo>
                    <a:pt x="16868" y="38657"/>
                  </a:moveTo>
                  <a:lnTo>
                    <a:pt x="16928" y="38717"/>
                  </a:lnTo>
                  <a:lnTo>
                    <a:pt x="17588" y="38898"/>
                  </a:lnTo>
                  <a:lnTo>
                    <a:pt x="17168" y="38838"/>
                  </a:lnTo>
                  <a:lnTo>
                    <a:pt x="16628" y="38717"/>
                  </a:lnTo>
                  <a:lnTo>
                    <a:pt x="16568" y="38657"/>
                  </a:lnTo>
                  <a:close/>
                  <a:moveTo>
                    <a:pt x="13807" y="38657"/>
                  </a:moveTo>
                  <a:lnTo>
                    <a:pt x="13687" y="38958"/>
                  </a:lnTo>
                  <a:lnTo>
                    <a:pt x="13687" y="38777"/>
                  </a:lnTo>
                  <a:lnTo>
                    <a:pt x="13687" y="38657"/>
                  </a:lnTo>
                  <a:close/>
                  <a:moveTo>
                    <a:pt x="12906" y="38657"/>
                  </a:moveTo>
                  <a:lnTo>
                    <a:pt x="12486" y="38838"/>
                  </a:lnTo>
                  <a:lnTo>
                    <a:pt x="12066" y="38958"/>
                  </a:lnTo>
                  <a:lnTo>
                    <a:pt x="11946" y="39018"/>
                  </a:lnTo>
                  <a:lnTo>
                    <a:pt x="12066" y="39018"/>
                  </a:lnTo>
                  <a:lnTo>
                    <a:pt x="12546" y="38958"/>
                  </a:lnTo>
                  <a:lnTo>
                    <a:pt x="13086" y="38777"/>
                  </a:lnTo>
                  <a:lnTo>
                    <a:pt x="12966" y="38958"/>
                  </a:lnTo>
                  <a:lnTo>
                    <a:pt x="12726" y="38958"/>
                  </a:lnTo>
                  <a:lnTo>
                    <a:pt x="12366" y="39078"/>
                  </a:lnTo>
                  <a:lnTo>
                    <a:pt x="11706" y="39258"/>
                  </a:lnTo>
                  <a:lnTo>
                    <a:pt x="11226" y="39378"/>
                  </a:lnTo>
                  <a:lnTo>
                    <a:pt x="11706" y="39378"/>
                  </a:lnTo>
                  <a:lnTo>
                    <a:pt x="12186" y="39318"/>
                  </a:lnTo>
                  <a:lnTo>
                    <a:pt x="12486" y="39258"/>
                  </a:lnTo>
                  <a:lnTo>
                    <a:pt x="12846" y="39138"/>
                  </a:lnTo>
                  <a:lnTo>
                    <a:pt x="12726" y="39198"/>
                  </a:lnTo>
                  <a:lnTo>
                    <a:pt x="12426" y="39378"/>
                  </a:lnTo>
                  <a:lnTo>
                    <a:pt x="12126" y="39498"/>
                  </a:lnTo>
                  <a:lnTo>
                    <a:pt x="11646" y="39678"/>
                  </a:lnTo>
                  <a:lnTo>
                    <a:pt x="11105" y="39798"/>
                  </a:lnTo>
                  <a:lnTo>
                    <a:pt x="10985" y="39858"/>
                  </a:lnTo>
                  <a:lnTo>
                    <a:pt x="10985" y="39858"/>
                  </a:lnTo>
                  <a:lnTo>
                    <a:pt x="11166" y="39378"/>
                  </a:lnTo>
                  <a:lnTo>
                    <a:pt x="11226" y="39378"/>
                  </a:lnTo>
                  <a:lnTo>
                    <a:pt x="11166" y="39318"/>
                  </a:lnTo>
                  <a:lnTo>
                    <a:pt x="11406" y="38657"/>
                  </a:lnTo>
                  <a:close/>
                  <a:moveTo>
                    <a:pt x="12306" y="39678"/>
                  </a:moveTo>
                  <a:lnTo>
                    <a:pt x="12246" y="39738"/>
                  </a:lnTo>
                  <a:lnTo>
                    <a:pt x="12126" y="39798"/>
                  </a:lnTo>
                  <a:lnTo>
                    <a:pt x="11766" y="39978"/>
                  </a:lnTo>
                  <a:lnTo>
                    <a:pt x="11526" y="40158"/>
                  </a:lnTo>
                  <a:lnTo>
                    <a:pt x="11105" y="40338"/>
                  </a:lnTo>
                  <a:lnTo>
                    <a:pt x="10745" y="40458"/>
                  </a:lnTo>
                  <a:lnTo>
                    <a:pt x="10985" y="39858"/>
                  </a:lnTo>
                  <a:lnTo>
                    <a:pt x="11105" y="39858"/>
                  </a:lnTo>
                  <a:lnTo>
                    <a:pt x="11646" y="39798"/>
                  </a:lnTo>
                  <a:lnTo>
                    <a:pt x="12186" y="39678"/>
                  </a:lnTo>
                  <a:close/>
                  <a:moveTo>
                    <a:pt x="12006" y="40098"/>
                  </a:moveTo>
                  <a:lnTo>
                    <a:pt x="11766" y="40458"/>
                  </a:lnTo>
                  <a:lnTo>
                    <a:pt x="11406" y="40818"/>
                  </a:lnTo>
                  <a:lnTo>
                    <a:pt x="11406" y="40878"/>
                  </a:lnTo>
                  <a:lnTo>
                    <a:pt x="10625" y="40878"/>
                  </a:lnTo>
                  <a:lnTo>
                    <a:pt x="10745" y="40518"/>
                  </a:lnTo>
                  <a:lnTo>
                    <a:pt x="11166" y="40458"/>
                  </a:lnTo>
                  <a:lnTo>
                    <a:pt x="11526" y="40338"/>
                  </a:lnTo>
                  <a:lnTo>
                    <a:pt x="11526" y="40338"/>
                  </a:lnTo>
                  <a:lnTo>
                    <a:pt x="11406" y="40458"/>
                  </a:lnTo>
                  <a:lnTo>
                    <a:pt x="11586" y="40338"/>
                  </a:lnTo>
                  <a:lnTo>
                    <a:pt x="11886" y="40218"/>
                  </a:lnTo>
                  <a:lnTo>
                    <a:pt x="12006" y="40098"/>
                  </a:lnTo>
                  <a:close/>
                  <a:moveTo>
                    <a:pt x="16208" y="38657"/>
                  </a:moveTo>
                  <a:lnTo>
                    <a:pt x="16568" y="38898"/>
                  </a:lnTo>
                  <a:lnTo>
                    <a:pt x="16928" y="39078"/>
                  </a:lnTo>
                  <a:lnTo>
                    <a:pt x="17348" y="39198"/>
                  </a:lnTo>
                  <a:lnTo>
                    <a:pt x="17528" y="39258"/>
                  </a:lnTo>
                  <a:lnTo>
                    <a:pt x="16748" y="39258"/>
                  </a:lnTo>
                  <a:lnTo>
                    <a:pt x="16388" y="39138"/>
                  </a:lnTo>
                  <a:lnTo>
                    <a:pt x="15968" y="39018"/>
                  </a:lnTo>
                  <a:lnTo>
                    <a:pt x="15727" y="38838"/>
                  </a:lnTo>
                  <a:lnTo>
                    <a:pt x="15487" y="38717"/>
                  </a:lnTo>
                  <a:lnTo>
                    <a:pt x="15667" y="38898"/>
                  </a:lnTo>
                  <a:lnTo>
                    <a:pt x="15908" y="39138"/>
                  </a:lnTo>
                  <a:lnTo>
                    <a:pt x="16268" y="39378"/>
                  </a:lnTo>
                  <a:lnTo>
                    <a:pt x="16688" y="39498"/>
                  </a:lnTo>
                  <a:lnTo>
                    <a:pt x="17048" y="39618"/>
                  </a:lnTo>
                  <a:lnTo>
                    <a:pt x="17228" y="39678"/>
                  </a:lnTo>
                  <a:lnTo>
                    <a:pt x="16808" y="39678"/>
                  </a:lnTo>
                  <a:lnTo>
                    <a:pt x="16268" y="39618"/>
                  </a:lnTo>
                  <a:lnTo>
                    <a:pt x="16028" y="39558"/>
                  </a:lnTo>
                  <a:lnTo>
                    <a:pt x="16208" y="39678"/>
                  </a:lnTo>
                  <a:lnTo>
                    <a:pt x="16748" y="39918"/>
                  </a:lnTo>
                  <a:lnTo>
                    <a:pt x="17348" y="40038"/>
                  </a:lnTo>
                  <a:lnTo>
                    <a:pt x="17168" y="40098"/>
                  </a:lnTo>
                  <a:lnTo>
                    <a:pt x="16688" y="40218"/>
                  </a:lnTo>
                  <a:lnTo>
                    <a:pt x="16148" y="40278"/>
                  </a:lnTo>
                  <a:lnTo>
                    <a:pt x="16028" y="40218"/>
                  </a:lnTo>
                  <a:lnTo>
                    <a:pt x="15908" y="40218"/>
                  </a:lnTo>
                  <a:lnTo>
                    <a:pt x="15968" y="40278"/>
                  </a:lnTo>
                  <a:lnTo>
                    <a:pt x="16148" y="40338"/>
                  </a:lnTo>
                  <a:lnTo>
                    <a:pt x="16688" y="40458"/>
                  </a:lnTo>
                  <a:lnTo>
                    <a:pt x="16808" y="40458"/>
                  </a:lnTo>
                  <a:lnTo>
                    <a:pt x="16568" y="40518"/>
                  </a:lnTo>
                  <a:lnTo>
                    <a:pt x="16268" y="40638"/>
                  </a:lnTo>
                  <a:lnTo>
                    <a:pt x="15908" y="40698"/>
                  </a:lnTo>
                  <a:lnTo>
                    <a:pt x="15067" y="40698"/>
                  </a:lnTo>
                  <a:lnTo>
                    <a:pt x="15247" y="40758"/>
                  </a:lnTo>
                  <a:lnTo>
                    <a:pt x="15547" y="40878"/>
                  </a:lnTo>
                  <a:lnTo>
                    <a:pt x="11466" y="40878"/>
                  </a:lnTo>
                  <a:lnTo>
                    <a:pt x="11826" y="40518"/>
                  </a:lnTo>
                  <a:lnTo>
                    <a:pt x="12486" y="39978"/>
                  </a:lnTo>
                  <a:lnTo>
                    <a:pt x="12606" y="39738"/>
                  </a:lnTo>
                  <a:lnTo>
                    <a:pt x="12726" y="39618"/>
                  </a:lnTo>
                  <a:lnTo>
                    <a:pt x="12666" y="39738"/>
                  </a:lnTo>
                  <a:lnTo>
                    <a:pt x="12486" y="40098"/>
                  </a:lnTo>
                  <a:lnTo>
                    <a:pt x="12186" y="40638"/>
                  </a:lnTo>
                  <a:lnTo>
                    <a:pt x="12606" y="40158"/>
                  </a:lnTo>
                  <a:lnTo>
                    <a:pt x="12846" y="39858"/>
                  </a:lnTo>
                  <a:lnTo>
                    <a:pt x="12966" y="39558"/>
                  </a:lnTo>
                  <a:lnTo>
                    <a:pt x="13026" y="39378"/>
                  </a:lnTo>
                  <a:lnTo>
                    <a:pt x="13026" y="39198"/>
                  </a:lnTo>
                  <a:lnTo>
                    <a:pt x="13326" y="38898"/>
                  </a:lnTo>
                  <a:lnTo>
                    <a:pt x="13326" y="39018"/>
                  </a:lnTo>
                  <a:lnTo>
                    <a:pt x="13206" y="39258"/>
                  </a:lnTo>
                  <a:lnTo>
                    <a:pt x="13086" y="39738"/>
                  </a:lnTo>
                  <a:lnTo>
                    <a:pt x="12846" y="40098"/>
                  </a:lnTo>
                  <a:lnTo>
                    <a:pt x="12726" y="40218"/>
                  </a:lnTo>
                  <a:lnTo>
                    <a:pt x="12726" y="40278"/>
                  </a:lnTo>
                  <a:lnTo>
                    <a:pt x="12786" y="40218"/>
                  </a:lnTo>
                  <a:lnTo>
                    <a:pt x="12846" y="40158"/>
                  </a:lnTo>
                  <a:lnTo>
                    <a:pt x="13146" y="39798"/>
                  </a:lnTo>
                  <a:lnTo>
                    <a:pt x="13326" y="39438"/>
                  </a:lnTo>
                  <a:lnTo>
                    <a:pt x="13507" y="39198"/>
                  </a:lnTo>
                  <a:lnTo>
                    <a:pt x="13446" y="39318"/>
                  </a:lnTo>
                  <a:lnTo>
                    <a:pt x="13446" y="39558"/>
                  </a:lnTo>
                  <a:lnTo>
                    <a:pt x="13386" y="39678"/>
                  </a:lnTo>
                  <a:lnTo>
                    <a:pt x="13386" y="39678"/>
                  </a:lnTo>
                  <a:lnTo>
                    <a:pt x="13446" y="39618"/>
                  </a:lnTo>
                  <a:lnTo>
                    <a:pt x="13567" y="39318"/>
                  </a:lnTo>
                  <a:lnTo>
                    <a:pt x="13657" y="39093"/>
                  </a:lnTo>
                  <a:lnTo>
                    <a:pt x="13657" y="39093"/>
                  </a:lnTo>
                  <a:lnTo>
                    <a:pt x="13567" y="39498"/>
                  </a:lnTo>
                  <a:lnTo>
                    <a:pt x="13747" y="39138"/>
                  </a:lnTo>
                  <a:lnTo>
                    <a:pt x="14047" y="38777"/>
                  </a:lnTo>
                  <a:lnTo>
                    <a:pt x="14107" y="38657"/>
                  </a:lnTo>
                  <a:lnTo>
                    <a:pt x="14227" y="38657"/>
                  </a:lnTo>
                  <a:lnTo>
                    <a:pt x="14107" y="39078"/>
                  </a:lnTo>
                  <a:lnTo>
                    <a:pt x="14047" y="39198"/>
                  </a:lnTo>
                  <a:lnTo>
                    <a:pt x="14047" y="39258"/>
                  </a:lnTo>
                  <a:lnTo>
                    <a:pt x="14107" y="39198"/>
                  </a:lnTo>
                  <a:lnTo>
                    <a:pt x="14167" y="39078"/>
                  </a:lnTo>
                  <a:lnTo>
                    <a:pt x="14227" y="38958"/>
                  </a:lnTo>
                  <a:lnTo>
                    <a:pt x="14287" y="38898"/>
                  </a:lnTo>
                  <a:lnTo>
                    <a:pt x="14467" y="38657"/>
                  </a:lnTo>
                  <a:close/>
                  <a:moveTo>
                    <a:pt x="17348" y="40698"/>
                  </a:moveTo>
                  <a:lnTo>
                    <a:pt x="17228" y="40878"/>
                  </a:lnTo>
                  <a:lnTo>
                    <a:pt x="16868" y="40878"/>
                  </a:lnTo>
                  <a:lnTo>
                    <a:pt x="16928" y="40818"/>
                  </a:lnTo>
                  <a:lnTo>
                    <a:pt x="17108" y="40758"/>
                  </a:lnTo>
                  <a:lnTo>
                    <a:pt x="17348" y="40698"/>
                  </a:lnTo>
                  <a:close/>
                  <a:moveTo>
                    <a:pt x="18189" y="40398"/>
                  </a:moveTo>
                  <a:lnTo>
                    <a:pt x="18189" y="40518"/>
                  </a:lnTo>
                  <a:lnTo>
                    <a:pt x="18128" y="40878"/>
                  </a:lnTo>
                  <a:lnTo>
                    <a:pt x="17948" y="40878"/>
                  </a:lnTo>
                  <a:lnTo>
                    <a:pt x="18008" y="40758"/>
                  </a:lnTo>
                  <a:lnTo>
                    <a:pt x="18128" y="40458"/>
                  </a:lnTo>
                  <a:lnTo>
                    <a:pt x="18189" y="40398"/>
                  </a:lnTo>
                  <a:close/>
                  <a:moveTo>
                    <a:pt x="18609" y="40278"/>
                  </a:moveTo>
                  <a:lnTo>
                    <a:pt x="18729" y="40578"/>
                  </a:lnTo>
                  <a:lnTo>
                    <a:pt x="18729" y="40878"/>
                  </a:lnTo>
                  <a:lnTo>
                    <a:pt x="18429" y="40878"/>
                  </a:lnTo>
                  <a:lnTo>
                    <a:pt x="18549" y="40638"/>
                  </a:lnTo>
                  <a:lnTo>
                    <a:pt x="18609" y="40338"/>
                  </a:lnTo>
                  <a:lnTo>
                    <a:pt x="18609" y="40278"/>
                  </a:lnTo>
                  <a:close/>
                  <a:moveTo>
                    <a:pt x="18909" y="40458"/>
                  </a:moveTo>
                  <a:lnTo>
                    <a:pt x="18969" y="40758"/>
                  </a:lnTo>
                  <a:lnTo>
                    <a:pt x="18969" y="40878"/>
                  </a:lnTo>
                  <a:lnTo>
                    <a:pt x="18849" y="40878"/>
                  </a:lnTo>
                  <a:lnTo>
                    <a:pt x="18909" y="40578"/>
                  </a:lnTo>
                  <a:lnTo>
                    <a:pt x="18909" y="40458"/>
                  </a:lnTo>
                  <a:close/>
                  <a:moveTo>
                    <a:pt x="61107" y="38657"/>
                  </a:moveTo>
                  <a:lnTo>
                    <a:pt x="61887" y="40878"/>
                  </a:lnTo>
                  <a:lnTo>
                    <a:pt x="19149" y="40878"/>
                  </a:lnTo>
                  <a:lnTo>
                    <a:pt x="19209" y="40758"/>
                  </a:lnTo>
                  <a:lnTo>
                    <a:pt x="19269" y="40338"/>
                  </a:lnTo>
                  <a:lnTo>
                    <a:pt x="19269" y="39978"/>
                  </a:lnTo>
                  <a:lnTo>
                    <a:pt x="19329" y="40098"/>
                  </a:lnTo>
                  <a:lnTo>
                    <a:pt x="19569" y="40638"/>
                  </a:lnTo>
                  <a:lnTo>
                    <a:pt x="19569" y="40638"/>
                  </a:lnTo>
                  <a:lnTo>
                    <a:pt x="19509" y="40098"/>
                  </a:lnTo>
                  <a:lnTo>
                    <a:pt x="19509" y="39618"/>
                  </a:lnTo>
                  <a:lnTo>
                    <a:pt x="19449" y="39378"/>
                  </a:lnTo>
                  <a:lnTo>
                    <a:pt x="19389" y="39318"/>
                  </a:lnTo>
                  <a:lnTo>
                    <a:pt x="19449" y="39318"/>
                  </a:lnTo>
                  <a:lnTo>
                    <a:pt x="19509" y="39438"/>
                  </a:lnTo>
                  <a:lnTo>
                    <a:pt x="19689" y="39918"/>
                  </a:lnTo>
                  <a:lnTo>
                    <a:pt x="19749" y="40458"/>
                  </a:lnTo>
                  <a:lnTo>
                    <a:pt x="19749" y="40638"/>
                  </a:lnTo>
                  <a:lnTo>
                    <a:pt x="19809" y="40458"/>
                  </a:lnTo>
                  <a:lnTo>
                    <a:pt x="19869" y="39918"/>
                  </a:lnTo>
                  <a:lnTo>
                    <a:pt x="19929" y="39618"/>
                  </a:lnTo>
                  <a:lnTo>
                    <a:pt x="19869" y="39318"/>
                  </a:lnTo>
                  <a:lnTo>
                    <a:pt x="19809" y="39198"/>
                  </a:lnTo>
                  <a:lnTo>
                    <a:pt x="19869" y="39198"/>
                  </a:lnTo>
                  <a:lnTo>
                    <a:pt x="19869" y="39138"/>
                  </a:lnTo>
                  <a:lnTo>
                    <a:pt x="19809" y="39138"/>
                  </a:lnTo>
                  <a:lnTo>
                    <a:pt x="19809" y="39078"/>
                  </a:lnTo>
                  <a:lnTo>
                    <a:pt x="19869" y="39138"/>
                  </a:lnTo>
                  <a:lnTo>
                    <a:pt x="19989" y="39258"/>
                  </a:lnTo>
                  <a:lnTo>
                    <a:pt x="20289" y="39918"/>
                  </a:lnTo>
                  <a:lnTo>
                    <a:pt x="20289" y="39618"/>
                  </a:lnTo>
                  <a:lnTo>
                    <a:pt x="20229" y="39198"/>
                  </a:lnTo>
                  <a:lnTo>
                    <a:pt x="20109" y="38838"/>
                  </a:lnTo>
                  <a:lnTo>
                    <a:pt x="20229" y="39018"/>
                  </a:lnTo>
                  <a:lnTo>
                    <a:pt x="20289" y="39138"/>
                  </a:lnTo>
                  <a:lnTo>
                    <a:pt x="20289" y="38958"/>
                  </a:lnTo>
                  <a:lnTo>
                    <a:pt x="20289" y="38657"/>
                  </a:lnTo>
                  <a:lnTo>
                    <a:pt x="20530" y="38657"/>
                  </a:lnTo>
                  <a:lnTo>
                    <a:pt x="20530" y="38777"/>
                  </a:lnTo>
                  <a:lnTo>
                    <a:pt x="20590" y="38657"/>
                  </a:lnTo>
                  <a:lnTo>
                    <a:pt x="25332" y="38657"/>
                  </a:lnTo>
                  <a:lnTo>
                    <a:pt x="25272" y="38898"/>
                  </a:lnTo>
                  <a:lnTo>
                    <a:pt x="25212" y="39078"/>
                  </a:lnTo>
                  <a:lnTo>
                    <a:pt x="25212" y="39078"/>
                  </a:lnTo>
                  <a:lnTo>
                    <a:pt x="25272" y="38958"/>
                  </a:lnTo>
                  <a:lnTo>
                    <a:pt x="25392" y="38657"/>
                  </a:lnTo>
                  <a:lnTo>
                    <a:pt x="26352" y="38657"/>
                  </a:lnTo>
                  <a:lnTo>
                    <a:pt x="26292" y="39018"/>
                  </a:lnTo>
                  <a:lnTo>
                    <a:pt x="26292" y="39138"/>
                  </a:lnTo>
                  <a:lnTo>
                    <a:pt x="26352" y="39018"/>
                  </a:lnTo>
                  <a:lnTo>
                    <a:pt x="26472" y="38717"/>
                  </a:lnTo>
                  <a:lnTo>
                    <a:pt x="26472" y="38657"/>
                  </a:lnTo>
                  <a:close/>
                  <a:moveTo>
                    <a:pt x="62367" y="42319"/>
                  </a:moveTo>
                  <a:lnTo>
                    <a:pt x="62848" y="43940"/>
                  </a:lnTo>
                  <a:lnTo>
                    <a:pt x="9725" y="43940"/>
                  </a:lnTo>
                  <a:lnTo>
                    <a:pt x="10145" y="42319"/>
                  </a:lnTo>
                  <a:close/>
                  <a:moveTo>
                    <a:pt x="63388" y="46041"/>
                  </a:moveTo>
                  <a:lnTo>
                    <a:pt x="63808" y="47781"/>
                  </a:lnTo>
                  <a:lnTo>
                    <a:pt x="8945" y="47781"/>
                  </a:lnTo>
                  <a:lnTo>
                    <a:pt x="9245" y="46041"/>
                  </a:lnTo>
                  <a:close/>
                  <a:moveTo>
                    <a:pt x="64288" y="50122"/>
                  </a:moveTo>
                  <a:lnTo>
                    <a:pt x="64648" y="51863"/>
                  </a:lnTo>
                  <a:lnTo>
                    <a:pt x="8404" y="51863"/>
                  </a:lnTo>
                  <a:lnTo>
                    <a:pt x="8584" y="50122"/>
                  </a:lnTo>
                  <a:close/>
                  <a:moveTo>
                    <a:pt x="66449" y="1"/>
                  </a:moveTo>
                  <a:lnTo>
                    <a:pt x="65429" y="361"/>
                  </a:lnTo>
                  <a:lnTo>
                    <a:pt x="65009" y="481"/>
                  </a:lnTo>
                  <a:lnTo>
                    <a:pt x="64648" y="661"/>
                  </a:lnTo>
                  <a:lnTo>
                    <a:pt x="64168" y="961"/>
                  </a:lnTo>
                  <a:lnTo>
                    <a:pt x="63868" y="1321"/>
                  </a:lnTo>
                  <a:lnTo>
                    <a:pt x="63688" y="1561"/>
                  </a:lnTo>
                  <a:lnTo>
                    <a:pt x="62908" y="1742"/>
                  </a:lnTo>
                  <a:lnTo>
                    <a:pt x="62908" y="1742"/>
                  </a:lnTo>
                  <a:lnTo>
                    <a:pt x="63088" y="1622"/>
                  </a:lnTo>
                  <a:lnTo>
                    <a:pt x="63448" y="1261"/>
                  </a:lnTo>
                  <a:lnTo>
                    <a:pt x="63808" y="961"/>
                  </a:lnTo>
                  <a:lnTo>
                    <a:pt x="64168" y="661"/>
                  </a:lnTo>
                  <a:lnTo>
                    <a:pt x="64588" y="421"/>
                  </a:lnTo>
                  <a:lnTo>
                    <a:pt x="64949" y="241"/>
                  </a:lnTo>
                  <a:lnTo>
                    <a:pt x="65189" y="121"/>
                  </a:lnTo>
                  <a:lnTo>
                    <a:pt x="65309" y="61"/>
                  </a:lnTo>
                  <a:lnTo>
                    <a:pt x="65189" y="61"/>
                  </a:lnTo>
                  <a:lnTo>
                    <a:pt x="64889" y="181"/>
                  </a:lnTo>
                  <a:lnTo>
                    <a:pt x="64528" y="301"/>
                  </a:lnTo>
                  <a:lnTo>
                    <a:pt x="64048" y="481"/>
                  </a:lnTo>
                  <a:lnTo>
                    <a:pt x="63448" y="841"/>
                  </a:lnTo>
                  <a:lnTo>
                    <a:pt x="62968" y="1141"/>
                  </a:lnTo>
                  <a:lnTo>
                    <a:pt x="62968" y="1141"/>
                  </a:lnTo>
                  <a:lnTo>
                    <a:pt x="63088" y="961"/>
                  </a:lnTo>
                  <a:lnTo>
                    <a:pt x="63268" y="721"/>
                  </a:lnTo>
                  <a:lnTo>
                    <a:pt x="63448" y="541"/>
                  </a:lnTo>
                  <a:lnTo>
                    <a:pt x="63628" y="421"/>
                  </a:lnTo>
                  <a:lnTo>
                    <a:pt x="63568" y="421"/>
                  </a:lnTo>
                  <a:lnTo>
                    <a:pt x="63388" y="481"/>
                  </a:lnTo>
                  <a:lnTo>
                    <a:pt x="63148" y="601"/>
                  </a:lnTo>
                  <a:lnTo>
                    <a:pt x="62908" y="841"/>
                  </a:lnTo>
                  <a:lnTo>
                    <a:pt x="62488" y="1261"/>
                  </a:lnTo>
                  <a:lnTo>
                    <a:pt x="62187" y="1561"/>
                  </a:lnTo>
                  <a:lnTo>
                    <a:pt x="62007" y="1802"/>
                  </a:lnTo>
                  <a:lnTo>
                    <a:pt x="61947" y="2042"/>
                  </a:lnTo>
                  <a:lnTo>
                    <a:pt x="61467" y="2222"/>
                  </a:lnTo>
                  <a:lnTo>
                    <a:pt x="61527" y="2102"/>
                  </a:lnTo>
                  <a:lnTo>
                    <a:pt x="62367" y="1261"/>
                  </a:lnTo>
                  <a:lnTo>
                    <a:pt x="63088" y="541"/>
                  </a:lnTo>
                  <a:lnTo>
                    <a:pt x="62488" y="961"/>
                  </a:lnTo>
                  <a:lnTo>
                    <a:pt x="62127" y="1081"/>
                  </a:lnTo>
                  <a:lnTo>
                    <a:pt x="61647" y="1261"/>
                  </a:lnTo>
                  <a:lnTo>
                    <a:pt x="60987" y="1622"/>
                  </a:lnTo>
                  <a:lnTo>
                    <a:pt x="60687" y="1862"/>
                  </a:lnTo>
                  <a:lnTo>
                    <a:pt x="61227" y="1201"/>
                  </a:lnTo>
                  <a:lnTo>
                    <a:pt x="61767" y="721"/>
                  </a:lnTo>
                  <a:lnTo>
                    <a:pt x="62007" y="541"/>
                  </a:lnTo>
                  <a:lnTo>
                    <a:pt x="61767" y="661"/>
                  </a:lnTo>
                  <a:lnTo>
                    <a:pt x="61467" y="781"/>
                  </a:lnTo>
                  <a:lnTo>
                    <a:pt x="61347" y="841"/>
                  </a:lnTo>
                  <a:lnTo>
                    <a:pt x="60927" y="1021"/>
                  </a:lnTo>
                  <a:lnTo>
                    <a:pt x="60507" y="1321"/>
                  </a:lnTo>
                  <a:lnTo>
                    <a:pt x="60147" y="1561"/>
                  </a:lnTo>
                  <a:lnTo>
                    <a:pt x="59666" y="1982"/>
                  </a:lnTo>
                  <a:lnTo>
                    <a:pt x="59366" y="2282"/>
                  </a:lnTo>
                  <a:lnTo>
                    <a:pt x="59306" y="2342"/>
                  </a:lnTo>
                  <a:lnTo>
                    <a:pt x="59066" y="2462"/>
                  </a:lnTo>
                  <a:lnTo>
                    <a:pt x="58766" y="2642"/>
                  </a:lnTo>
                  <a:lnTo>
                    <a:pt x="58466" y="2822"/>
                  </a:lnTo>
                  <a:lnTo>
                    <a:pt x="58466" y="2822"/>
                  </a:lnTo>
                  <a:lnTo>
                    <a:pt x="59066" y="2342"/>
                  </a:lnTo>
                  <a:lnTo>
                    <a:pt x="59186" y="2282"/>
                  </a:lnTo>
                  <a:lnTo>
                    <a:pt x="59246" y="2222"/>
                  </a:lnTo>
                  <a:lnTo>
                    <a:pt x="59306" y="2162"/>
                  </a:lnTo>
                  <a:lnTo>
                    <a:pt x="59246" y="2162"/>
                  </a:lnTo>
                  <a:lnTo>
                    <a:pt x="59126" y="2222"/>
                  </a:lnTo>
                  <a:lnTo>
                    <a:pt x="59066" y="2282"/>
                  </a:lnTo>
                  <a:lnTo>
                    <a:pt x="58706" y="2462"/>
                  </a:lnTo>
                  <a:lnTo>
                    <a:pt x="58286" y="2702"/>
                  </a:lnTo>
                  <a:lnTo>
                    <a:pt x="57806" y="3062"/>
                  </a:lnTo>
                  <a:lnTo>
                    <a:pt x="57385" y="3422"/>
                  </a:lnTo>
                  <a:lnTo>
                    <a:pt x="57385" y="3482"/>
                  </a:lnTo>
                  <a:lnTo>
                    <a:pt x="57325" y="3482"/>
                  </a:lnTo>
                  <a:lnTo>
                    <a:pt x="57806" y="2882"/>
                  </a:lnTo>
                  <a:lnTo>
                    <a:pt x="58166" y="2522"/>
                  </a:lnTo>
                  <a:lnTo>
                    <a:pt x="58466" y="2222"/>
                  </a:lnTo>
                  <a:lnTo>
                    <a:pt x="58706" y="2042"/>
                  </a:lnTo>
                  <a:lnTo>
                    <a:pt x="58466" y="2162"/>
                  </a:lnTo>
                  <a:lnTo>
                    <a:pt x="58046" y="2402"/>
                  </a:lnTo>
                  <a:lnTo>
                    <a:pt x="57625" y="2702"/>
                  </a:lnTo>
                  <a:lnTo>
                    <a:pt x="57325" y="3002"/>
                  </a:lnTo>
                  <a:lnTo>
                    <a:pt x="57085" y="3182"/>
                  </a:lnTo>
                  <a:lnTo>
                    <a:pt x="56725" y="3362"/>
                  </a:lnTo>
                  <a:lnTo>
                    <a:pt x="56305" y="3662"/>
                  </a:lnTo>
                  <a:lnTo>
                    <a:pt x="55885" y="4083"/>
                  </a:lnTo>
                  <a:lnTo>
                    <a:pt x="55525" y="4503"/>
                  </a:lnTo>
                  <a:lnTo>
                    <a:pt x="55284" y="4683"/>
                  </a:lnTo>
                  <a:lnTo>
                    <a:pt x="54744" y="5283"/>
                  </a:lnTo>
                  <a:lnTo>
                    <a:pt x="54684" y="5343"/>
                  </a:lnTo>
                  <a:lnTo>
                    <a:pt x="54624" y="5343"/>
                  </a:lnTo>
                  <a:lnTo>
                    <a:pt x="54804" y="4863"/>
                  </a:lnTo>
                  <a:lnTo>
                    <a:pt x="55104" y="4263"/>
                  </a:lnTo>
                  <a:lnTo>
                    <a:pt x="55344" y="3903"/>
                  </a:lnTo>
                  <a:lnTo>
                    <a:pt x="55585" y="3542"/>
                  </a:lnTo>
                  <a:lnTo>
                    <a:pt x="55284" y="3782"/>
                  </a:lnTo>
                  <a:lnTo>
                    <a:pt x="55224" y="3782"/>
                  </a:lnTo>
                  <a:lnTo>
                    <a:pt x="54984" y="3963"/>
                  </a:lnTo>
                  <a:lnTo>
                    <a:pt x="54684" y="4263"/>
                  </a:lnTo>
                  <a:lnTo>
                    <a:pt x="54384" y="4623"/>
                  </a:lnTo>
                  <a:lnTo>
                    <a:pt x="54024" y="4983"/>
                  </a:lnTo>
                  <a:lnTo>
                    <a:pt x="53784" y="5403"/>
                  </a:lnTo>
                  <a:lnTo>
                    <a:pt x="53544" y="5883"/>
                  </a:lnTo>
                  <a:lnTo>
                    <a:pt x="53484" y="6063"/>
                  </a:lnTo>
                  <a:lnTo>
                    <a:pt x="53424" y="6123"/>
                  </a:lnTo>
                  <a:lnTo>
                    <a:pt x="53364" y="6123"/>
                  </a:lnTo>
                  <a:lnTo>
                    <a:pt x="53604" y="5583"/>
                  </a:lnTo>
                  <a:lnTo>
                    <a:pt x="53964" y="4803"/>
                  </a:lnTo>
                  <a:lnTo>
                    <a:pt x="54144" y="4503"/>
                  </a:lnTo>
                  <a:lnTo>
                    <a:pt x="53904" y="4803"/>
                  </a:lnTo>
                  <a:lnTo>
                    <a:pt x="53424" y="5463"/>
                  </a:lnTo>
                  <a:lnTo>
                    <a:pt x="53184" y="5883"/>
                  </a:lnTo>
                  <a:lnTo>
                    <a:pt x="53003" y="6244"/>
                  </a:lnTo>
                  <a:lnTo>
                    <a:pt x="52823" y="6724"/>
                  </a:lnTo>
                  <a:lnTo>
                    <a:pt x="52583" y="7084"/>
                  </a:lnTo>
                  <a:lnTo>
                    <a:pt x="52463" y="7204"/>
                  </a:lnTo>
                  <a:lnTo>
                    <a:pt x="52523" y="6844"/>
                  </a:lnTo>
                  <a:lnTo>
                    <a:pt x="52643" y="6364"/>
                  </a:lnTo>
                  <a:lnTo>
                    <a:pt x="52823" y="5883"/>
                  </a:lnTo>
                  <a:lnTo>
                    <a:pt x="53123" y="5403"/>
                  </a:lnTo>
                  <a:lnTo>
                    <a:pt x="53424" y="5043"/>
                  </a:lnTo>
                  <a:lnTo>
                    <a:pt x="53604" y="4863"/>
                  </a:lnTo>
                  <a:lnTo>
                    <a:pt x="53724" y="4743"/>
                  </a:lnTo>
                  <a:lnTo>
                    <a:pt x="53604" y="4803"/>
                  </a:lnTo>
                  <a:lnTo>
                    <a:pt x="53364" y="4983"/>
                  </a:lnTo>
                  <a:lnTo>
                    <a:pt x="53003" y="5343"/>
                  </a:lnTo>
                  <a:lnTo>
                    <a:pt x="52643" y="5763"/>
                  </a:lnTo>
                  <a:lnTo>
                    <a:pt x="52403" y="6244"/>
                  </a:lnTo>
                  <a:lnTo>
                    <a:pt x="52163" y="6724"/>
                  </a:lnTo>
                  <a:lnTo>
                    <a:pt x="52163" y="6844"/>
                  </a:lnTo>
                  <a:lnTo>
                    <a:pt x="52103" y="6904"/>
                  </a:lnTo>
                  <a:lnTo>
                    <a:pt x="51863" y="7324"/>
                  </a:lnTo>
                  <a:lnTo>
                    <a:pt x="51923" y="6904"/>
                  </a:lnTo>
                  <a:lnTo>
                    <a:pt x="51983" y="6784"/>
                  </a:lnTo>
                  <a:lnTo>
                    <a:pt x="51923" y="6784"/>
                  </a:lnTo>
                  <a:lnTo>
                    <a:pt x="51983" y="6664"/>
                  </a:lnTo>
                  <a:lnTo>
                    <a:pt x="51863" y="6844"/>
                  </a:lnTo>
                  <a:lnTo>
                    <a:pt x="51803" y="6964"/>
                  </a:lnTo>
                  <a:lnTo>
                    <a:pt x="51743" y="7024"/>
                  </a:lnTo>
                  <a:lnTo>
                    <a:pt x="51503" y="7384"/>
                  </a:lnTo>
                  <a:lnTo>
                    <a:pt x="51203" y="7864"/>
                  </a:lnTo>
                  <a:lnTo>
                    <a:pt x="50963" y="8344"/>
                  </a:lnTo>
                  <a:lnTo>
                    <a:pt x="51023" y="7984"/>
                  </a:lnTo>
                  <a:lnTo>
                    <a:pt x="51203" y="7444"/>
                  </a:lnTo>
                  <a:lnTo>
                    <a:pt x="51443" y="7024"/>
                  </a:lnTo>
                  <a:lnTo>
                    <a:pt x="51623" y="6724"/>
                  </a:lnTo>
                  <a:lnTo>
                    <a:pt x="51683" y="6604"/>
                  </a:lnTo>
                  <a:lnTo>
                    <a:pt x="51563" y="6724"/>
                  </a:lnTo>
                  <a:lnTo>
                    <a:pt x="51383" y="6964"/>
                  </a:lnTo>
                  <a:lnTo>
                    <a:pt x="51083" y="7384"/>
                  </a:lnTo>
                  <a:lnTo>
                    <a:pt x="50843" y="7924"/>
                  </a:lnTo>
                  <a:lnTo>
                    <a:pt x="50602" y="8524"/>
                  </a:lnTo>
                  <a:lnTo>
                    <a:pt x="50422" y="9065"/>
                  </a:lnTo>
                  <a:lnTo>
                    <a:pt x="50342" y="9425"/>
                  </a:lnTo>
                  <a:lnTo>
                    <a:pt x="50422" y="8945"/>
                  </a:lnTo>
                  <a:lnTo>
                    <a:pt x="50542" y="8104"/>
                  </a:lnTo>
                  <a:lnTo>
                    <a:pt x="50662" y="7744"/>
                  </a:lnTo>
                  <a:lnTo>
                    <a:pt x="50482" y="8104"/>
                  </a:lnTo>
                  <a:lnTo>
                    <a:pt x="50182" y="8885"/>
                  </a:lnTo>
                  <a:lnTo>
                    <a:pt x="50122" y="9005"/>
                  </a:lnTo>
                  <a:lnTo>
                    <a:pt x="50122" y="9005"/>
                  </a:lnTo>
                  <a:lnTo>
                    <a:pt x="50242" y="8284"/>
                  </a:lnTo>
                  <a:lnTo>
                    <a:pt x="50122" y="8585"/>
                  </a:lnTo>
                  <a:lnTo>
                    <a:pt x="49882" y="9365"/>
                  </a:lnTo>
                  <a:lnTo>
                    <a:pt x="49822" y="9605"/>
                  </a:lnTo>
                  <a:lnTo>
                    <a:pt x="49582" y="10085"/>
                  </a:lnTo>
                  <a:lnTo>
                    <a:pt x="49222" y="10805"/>
                  </a:lnTo>
                  <a:lnTo>
                    <a:pt x="49042" y="11286"/>
                  </a:lnTo>
                  <a:lnTo>
                    <a:pt x="48982" y="11646"/>
                  </a:lnTo>
                  <a:lnTo>
                    <a:pt x="49042" y="11946"/>
                  </a:lnTo>
                  <a:lnTo>
                    <a:pt x="48982" y="12066"/>
                  </a:lnTo>
                  <a:lnTo>
                    <a:pt x="48982" y="11346"/>
                  </a:lnTo>
                  <a:lnTo>
                    <a:pt x="48982" y="10926"/>
                  </a:lnTo>
                  <a:lnTo>
                    <a:pt x="49102" y="10505"/>
                  </a:lnTo>
                  <a:lnTo>
                    <a:pt x="49222" y="9965"/>
                  </a:lnTo>
                  <a:lnTo>
                    <a:pt x="49462" y="9545"/>
                  </a:lnTo>
                  <a:lnTo>
                    <a:pt x="49642" y="9245"/>
                  </a:lnTo>
                  <a:lnTo>
                    <a:pt x="49702" y="9185"/>
                  </a:lnTo>
                  <a:lnTo>
                    <a:pt x="49582" y="9245"/>
                  </a:lnTo>
                  <a:lnTo>
                    <a:pt x="49402" y="9485"/>
                  </a:lnTo>
                  <a:lnTo>
                    <a:pt x="49102" y="9905"/>
                  </a:lnTo>
                  <a:lnTo>
                    <a:pt x="48862" y="10445"/>
                  </a:lnTo>
                  <a:lnTo>
                    <a:pt x="48682" y="11046"/>
                  </a:lnTo>
                  <a:lnTo>
                    <a:pt x="48622" y="11586"/>
                  </a:lnTo>
                  <a:lnTo>
                    <a:pt x="48562" y="11646"/>
                  </a:lnTo>
                  <a:lnTo>
                    <a:pt x="48441" y="11466"/>
                  </a:lnTo>
                  <a:lnTo>
                    <a:pt x="48381" y="11406"/>
                  </a:lnTo>
                  <a:lnTo>
                    <a:pt x="48381" y="11406"/>
                  </a:lnTo>
                  <a:lnTo>
                    <a:pt x="48441" y="11526"/>
                  </a:lnTo>
                  <a:lnTo>
                    <a:pt x="48502" y="11706"/>
                  </a:lnTo>
                  <a:lnTo>
                    <a:pt x="48502" y="11706"/>
                  </a:lnTo>
                  <a:lnTo>
                    <a:pt x="48441" y="11646"/>
                  </a:lnTo>
                  <a:lnTo>
                    <a:pt x="48562" y="11946"/>
                  </a:lnTo>
                  <a:lnTo>
                    <a:pt x="48562" y="12126"/>
                  </a:lnTo>
                  <a:lnTo>
                    <a:pt x="48321" y="11766"/>
                  </a:lnTo>
                  <a:lnTo>
                    <a:pt x="47901" y="11046"/>
                  </a:lnTo>
                  <a:lnTo>
                    <a:pt x="47721" y="10745"/>
                  </a:lnTo>
                  <a:lnTo>
                    <a:pt x="47721" y="10745"/>
                  </a:lnTo>
                  <a:lnTo>
                    <a:pt x="47841" y="11106"/>
                  </a:lnTo>
                  <a:lnTo>
                    <a:pt x="48021" y="11886"/>
                  </a:lnTo>
                  <a:lnTo>
                    <a:pt x="48081" y="12186"/>
                  </a:lnTo>
                  <a:lnTo>
                    <a:pt x="48081" y="12186"/>
                  </a:lnTo>
                  <a:lnTo>
                    <a:pt x="47961" y="11946"/>
                  </a:lnTo>
                  <a:lnTo>
                    <a:pt x="47781" y="11706"/>
                  </a:lnTo>
                  <a:lnTo>
                    <a:pt x="47541" y="11406"/>
                  </a:lnTo>
                  <a:lnTo>
                    <a:pt x="47061" y="10805"/>
                  </a:lnTo>
                  <a:lnTo>
                    <a:pt x="46401" y="10205"/>
                  </a:lnTo>
                  <a:lnTo>
                    <a:pt x="45740" y="9725"/>
                  </a:lnTo>
                  <a:lnTo>
                    <a:pt x="45140" y="9365"/>
                  </a:lnTo>
                  <a:lnTo>
                    <a:pt x="44720" y="9125"/>
                  </a:lnTo>
                  <a:lnTo>
                    <a:pt x="44720" y="9125"/>
                  </a:lnTo>
                  <a:lnTo>
                    <a:pt x="45080" y="9425"/>
                  </a:lnTo>
                  <a:lnTo>
                    <a:pt x="45620" y="9905"/>
                  </a:lnTo>
                  <a:lnTo>
                    <a:pt x="46161" y="10445"/>
                  </a:lnTo>
                  <a:lnTo>
                    <a:pt x="46401" y="10745"/>
                  </a:lnTo>
                  <a:lnTo>
                    <a:pt x="46401" y="10745"/>
                  </a:lnTo>
                  <a:lnTo>
                    <a:pt x="45980" y="10385"/>
                  </a:lnTo>
                  <a:lnTo>
                    <a:pt x="45860" y="10325"/>
                  </a:lnTo>
                  <a:lnTo>
                    <a:pt x="45140" y="9785"/>
                  </a:lnTo>
                  <a:lnTo>
                    <a:pt x="44660" y="9485"/>
                  </a:lnTo>
                  <a:lnTo>
                    <a:pt x="44300" y="9245"/>
                  </a:lnTo>
                  <a:lnTo>
                    <a:pt x="44000" y="9125"/>
                  </a:lnTo>
                  <a:lnTo>
                    <a:pt x="43880" y="9065"/>
                  </a:lnTo>
                  <a:lnTo>
                    <a:pt x="44000" y="9185"/>
                  </a:lnTo>
                  <a:lnTo>
                    <a:pt x="44240" y="9365"/>
                  </a:lnTo>
                  <a:lnTo>
                    <a:pt x="44600" y="9665"/>
                  </a:lnTo>
                  <a:lnTo>
                    <a:pt x="44600" y="9665"/>
                  </a:lnTo>
                  <a:lnTo>
                    <a:pt x="44300" y="9545"/>
                  </a:lnTo>
                  <a:lnTo>
                    <a:pt x="44180" y="9425"/>
                  </a:lnTo>
                  <a:lnTo>
                    <a:pt x="43699" y="9125"/>
                  </a:lnTo>
                  <a:lnTo>
                    <a:pt x="43219" y="8885"/>
                  </a:lnTo>
                  <a:lnTo>
                    <a:pt x="43039" y="8825"/>
                  </a:lnTo>
                  <a:lnTo>
                    <a:pt x="42859" y="8825"/>
                  </a:lnTo>
                  <a:lnTo>
                    <a:pt x="42379" y="8524"/>
                  </a:lnTo>
                  <a:lnTo>
                    <a:pt x="42679" y="8885"/>
                  </a:lnTo>
                  <a:lnTo>
                    <a:pt x="42619" y="8885"/>
                  </a:lnTo>
                  <a:lnTo>
                    <a:pt x="42559" y="8825"/>
                  </a:lnTo>
                  <a:lnTo>
                    <a:pt x="42019" y="8585"/>
                  </a:lnTo>
                  <a:lnTo>
                    <a:pt x="41839" y="8464"/>
                  </a:lnTo>
                  <a:lnTo>
                    <a:pt x="41779" y="8464"/>
                  </a:lnTo>
                  <a:lnTo>
                    <a:pt x="41839" y="8524"/>
                  </a:lnTo>
                  <a:lnTo>
                    <a:pt x="41959" y="8645"/>
                  </a:lnTo>
                  <a:lnTo>
                    <a:pt x="42019" y="8765"/>
                  </a:lnTo>
                  <a:lnTo>
                    <a:pt x="41418" y="8645"/>
                  </a:lnTo>
                  <a:lnTo>
                    <a:pt x="40758" y="8344"/>
                  </a:lnTo>
                  <a:lnTo>
                    <a:pt x="40758" y="8344"/>
                  </a:lnTo>
                  <a:lnTo>
                    <a:pt x="40878" y="8464"/>
                  </a:lnTo>
                  <a:lnTo>
                    <a:pt x="40518" y="8344"/>
                  </a:lnTo>
                  <a:lnTo>
                    <a:pt x="39918" y="8164"/>
                  </a:lnTo>
                  <a:lnTo>
                    <a:pt x="39738" y="8104"/>
                  </a:lnTo>
                  <a:lnTo>
                    <a:pt x="39678" y="8104"/>
                  </a:lnTo>
                  <a:lnTo>
                    <a:pt x="39738" y="8164"/>
                  </a:lnTo>
                  <a:lnTo>
                    <a:pt x="39918" y="8224"/>
                  </a:lnTo>
                  <a:lnTo>
                    <a:pt x="40038" y="8344"/>
                  </a:lnTo>
                  <a:lnTo>
                    <a:pt x="39858" y="8284"/>
                  </a:lnTo>
                  <a:lnTo>
                    <a:pt x="39198" y="8104"/>
                  </a:lnTo>
                  <a:lnTo>
                    <a:pt x="38957" y="8044"/>
                  </a:lnTo>
                  <a:lnTo>
                    <a:pt x="39198" y="8224"/>
                  </a:lnTo>
                  <a:lnTo>
                    <a:pt x="39258" y="8284"/>
                  </a:lnTo>
                  <a:lnTo>
                    <a:pt x="38537" y="8104"/>
                  </a:lnTo>
                  <a:lnTo>
                    <a:pt x="37697" y="7984"/>
                  </a:lnTo>
                  <a:lnTo>
                    <a:pt x="37097" y="7924"/>
                  </a:lnTo>
                  <a:lnTo>
                    <a:pt x="36196" y="7924"/>
                  </a:lnTo>
                  <a:lnTo>
                    <a:pt x="36076" y="7984"/>
                  </a:lnTo>
                  <a:lnTo>
                    <a:pt x="36196" y="7984"/>
                  </a:lnTo>
                  <a:lnTo>
                    <a:pt x="36556" y="8044"/>
                  </a:lnTo>
                  <a:lnTo>
                    <a:pt x="37037" y="8164"/>
                  </a:lnTo>
                  <a:lnTo>
                    <a:pt x="37637" y="8284"/>
                  </a:lnTo>
                  <a:lnTo>
                    <a:pt x="38537" y="8645"/>
                  </a:lnTo>
                  <a:lnTo>
                    <a:pt x="37817" y="8585"/>
                  </a:lnTo>
                  <a:lnTo>
                    <a:pt x="36857" y="8524"/>
                  </a:lnTo>
                  <a:lnTo>
                    <a:pt x="36196" y="8585"/>
                  </a:lnTo>
                  <a:lnTo>
                    <a:pt x="35656" y="8645"/>
                  </a:lnTo>
                  <a:lnTo>
                    <a:pt x="35296" y="8765"/>
                  </a:lnTo>
                  <a:lnTo>
                    <a:pt x="35176" y="8885"/>
                  </a:lnTo>
                  <a:lnTo>
                    <a:pt x="35176" y="8885"/>
                  </a:lnTo>
                  <a:lnTo>
                    <a:pt x="35296" y="8825"/>
                  </a:lnTo>
                  <a:lnTo>
                    <a:pt x="35656" y="8765"/>
                  </a:lnTo>
                  <a:lnTo>
                    <a:pt x="36016" y="8765"/>
                  </a:lnTo>
                  <a:lnTo>
                    <a:pt x="36496" y="8825"/>
                  </a:lnTo>
                  <a:lnTo>
                    <a:pt x="35956" y="9005"/>
                  </a:lnTo>
                  <a:lnTo>
                    <a:pt x="35536" y="9245"/>
                  </a:lnTo>
                  <a:lnTo>
                    <a:pt x="35416" y="9185"/>
                  </a:lnTo>
                  <a:lnTo>
                    <a:pt x="34996" y="9125"/>
                  </a:lnTo>
                  <a:lnTo>
                    <a:pt x="34756" y="9125"/>
                  </a:lnTo>
                  <a:lnTo>
                    <a:pt x="34936" y="9245"/>
                  </a:lnTo>
                  <a:lnTo>
                    <a:pt x="35236" y="9425"/>
                  </a:lnTo>
                  <a:lnTo>
                    <a:pt x="34636" y="9305"/>
                  </a:lnTo>
                  <a:lnTo>
                    <a:pt x="33975" y="9185"/>
                  </a:lnTo>
                  <a:lnTo>
                    <a:pt x="33495" y="9185"/>
                  </a:lnTo>
                  <a:lnTo>
                    <a:pt x="33915" y="9365"/>
                  </a:lnTo>
                  <a:lnTo>
                    <a:pt x="34516" y="9665"/>
                  </a:lnTo>
                  <a:lnTo>
                    <a:pt x="34756" y="9785"/>
                  </a:lnTo>
                  <a:lnTo>
                    <a:pt x="34696" y="9845"/>
                  </a:lnTo>
                  <a:lnTo>
                    <a:pt x="34756" y="9845"/>
                  </a:lnTo>
                  <a:lnTo>
                    <a:pt x="34876" y="9905"/>
                  </a:lnTo>
                  <a:lnTo>
                    <a:pt x="34696" y="9905"/>
                  </a:lnTo>
                  <a:lnTo>
                    <a:pt x="34455" y="9845"/>
                  </a:lnTo>
                  <a:lnTo>
                    <a:pt x="33975" y="9785"/>
                  </a:lnTo>
                  <a:lnTo>
                    <a:pt x="33555" y="9785"/>
                  </a:lnTo>
                  <a:lnTo>
                    <a:pt x="33135" y="9845"/>
                  </a:lnTo>
                  <a:lnTo>
                    <a:pt x="32775" y="9905"/>
                  </a:lnTo>
                  <a:lnTo>
                    <a:pt x="32415" y="10025"/>
                  </a:lnTo>
                  <a:lnTo>
                    <a:pt x="32775" y="10025"/>
                  </a:lnTo>
                  <a:lnTo>
                    <a:pt x="33495" y="10145"/>
                  </a:lnTo>
                  <a:lnTo>
                    <a:pt x="33915" y="10205"/>
                  </a:lnTo>
                  <a:lnTo>
                    <a:pt x="34275" y="10385"/>
                  </a:lnTo>
                  <a:lnTo>
                    <a:pt x="34516" y="10445"/>
                  </a:lnTo>
                  <a:lnTo>
                    <a:pt x="34455" y="10505"/>
                  </a:lnTo>
                  <a:lnTo>
                    <a:pt x="34395" y="10505"/>
                  </a:lnTo>
                  <a:lnTo>
                    <a:pt x="33975" y="10385"/>
                  </a:lnTo>
                  <a:lnTo>
                    <a:pt x="33315" y="10385"/>
                  </a:lnTo>
                  <a:lnTo>
                    <a:pt x="32415" y="10325"/>
                  </a:lnTo>
                  <a:lnTo>
                    <a:pt x="33255" y="10685"/>
                  </a:lnTo>
                  <a:lnTo>
                    <a:pt x="33495" y="10805"/>
                  </a:lnTo>
                  <a:lnTo>
                    <a:pt x="32955" y="10805"/>
                  </a:lnTo>
                  <a:lnTo>
                    <a:pt x="32235" y="10865"/>
                  </a:lnTo>
                  <a:lnTo>
                    <a:pt x="31814" y="10986"/>
                  </a:lnTo>
                  <a:lnTo>
                    <a:pt x="31394" y="11106"/>
                  </a:lnTo>
                  <a:lnTo>
                    <a:pt x="31154" y="11226"/>
                  </a:lnTo>
                  <a:lnTo>
                    <a:pt x="31094" y="11286"/>
                  </a:lnTo>
                  <a:lnTo>
                    <a:pt x="31154" y="11286"/>
                  </a:lnTo>
                  <a:lnTo>
                    <a:pt x="31454" y="11226"/>
                  </a:lnTo>
                  <a:lnTo>
                    <a:pt x="32235" y="11226"/>
                  </a:lnTo>
                  <a:lnTo>
                    <a:pt x="32775" y="11286"/>
                  </a:lnTo>
                  <a:lnTo>
                    <a:pt x="32535" y="11286"/>
                  </a:lnTo>
                  <a:lnTo>
                    <a:pt x="32235" y="11406"/>
                  </a:lnTo>
                  <a:lnTo>
                    <a:pt x="31934" y="11526"/>
                  </a:lnTo>
                  <a:lnTo>
                    <a:pt x="31754" y="11646"/>
                  </a:lnTo>
                  <a:lnTo>
                    <a:pt x="31754" y="11706"/>
                  </a:lnTo>
                  <a:lnTo>
                    <a:pt x="31814" y="11646"/>
                  </a:lnTo>
                  <a:lnTo>
                    <a:pt x="31994" y="11586"/>
                  </a:lnTo>
                  <a:lnTo>
                    <a:pt x="32235" y="11586"/>
                  </a:lnTo>
                  <a:lnTo>
                    <a:pt x="32535" y="11646"/>
                  </a:lnTo>
                  <a:lnTo>
                    <a:pt x="33015" y="11766"/>
                  </a:lnTo>
                  <a:lnTo>
                    <a:pt x="32895" y="11766"/>
                  </a:lnTo>
                  <a:lnTo>
                    <a:pt x="32475" y="11886"/>
                  </a:lnTo>
                  <a:lnTo>
                    <a:pt x="31934" y="12246"/>
                  </a:lnTo>
                  <a:lnTo>
                    <a:pt x="31634" y="12426"/>
                  </a:lnTo>
                  <a:lnTo>
                    <a:pt x="31454" y="12606"/>
                  </a:lnTo>
                  <a:lnTo>
                    <a:pt x="31334" y="12786"/>
                  </a:lnTo>
                  <a:lnTo>
                    <a:pt x="31334" y="12846"/>
                  </a:lnTo>
                  <a:lnTo>
                    <a:pt x="31394" y="12846"/>
                  </a:lnTo>
                  <a:lnTo>
                    <a:pt x="31514" y="12726"/>
                  </a:lnTo>
                  <a:lnTo>
                    <a:pt x="31754" y="12606"/>
                  </a:lnTo>
                  <a:lnTo>
                    <a:pt x="32054" y="12546"/>
                  </a:lnTo>
                  <a:lnTo>
                    <a:pt x="32655" y="12426"/>
                  </a:lnTo>
                  <a:lnTo>
                    <a:pt x="32895" y="12426"/>
                  </a:lnTo>
                  <a:lnTo>
                    <a:pt x="32895" y="12486"/>
                  </a:lnTo>
                  <a:lnTo>
                    <a:pt x="32775" y="12486"/>
                  </a:lnTo>
                  <a:lnTo>
                    <a:pt x="32295" y="12666"/>
                  </a:lnTo>
                  <a:lnTo>
                    <a:pt x="31634" y="13086"/>
                  </a:lnTo>
                  <a:lnTo>
                    <a:pt x="31334" y="13327"/>
                  </a:lnTo>
                  <a:lnTo>
                    <a:pt x="31094" y="13627"/>
                  </a:lnTo>
                  <a:lnTo>
                    <a:pt x="30974" y="13807"/>
                  </a:lnTo>
                  <a:lnTo>
                    <a:pt x="31154" y="13687"/>
                  </a:lnTo>
                  <a:lnTo>
                    <a:pt x="31454" y="13507"/>
                  </a:lnTo>
                  <a:lnTo>
                    <a:pt x="31814" y="13387"/>
                  </a:lnTo>
                  <a:lnTo>
                    <a:pt x="31694" y="13507"/>
                  </a:lnTo>
                  <a:lnTo>
                    <a:pt x="31394" y="13927"/>
                  </a:lnTo>
                  <a:lnTo>
                    <a:pt x="31034" y="14347"/>
                  </a:lnTo>
                  <a:lnTo>
                    <a:pt x="30794" y="14827"/>
                  </a:lnTo>
                  <a:lnTo>
                    <a:pt x="30614" y="15247"/>
                  </a:lnTo>
                  <a:lnTo>
                    <a:pt x="30554" y="15548"/>
                  </a:lnTo>
                  <a:lnTo>
                    <a:pt x="30554" y="15548"/>
                  </a:lnTo>
                  <a:lnTo>
                    <a:pt x="30734" y="15307"/>
                  </a:lnTo>
                  <a:lnTo>
                    <a:pt x="30974" y="14947"/>
                  </a:lnTo>
                  <a:lnTo>
                    <a:pt x="31334" y="14587"/>
                  </a:lnTo>
                  <a:lnTo>
                    <a:pt x="31694" y="14227"/>
                  </a:lnTo>
                  <a:lnTo>
                    <a:pt x="32054" y="13927"/>
                  </a:lnTo>
                  <a:lnTo>
                    <a:pt x="32415" y="13687"/>
                  </a:lnTo>
                  <a:lnTo>
                    <a:pt x="32415" y="13747"/>
                  </a:lnTo>
                  <a:lnTo>
                    <a:pt x="32295" y="14107"/>
                  </a:lnTo>
                  <a:lnTo>
                    <a:pt x="32175" y="14347"/>
                  </a:lnTo>
                  <a:lnTo>
                    <a:pt x="32114" y="14767"/>
                  </a:lnTo>
                  <a:lnTo>
                    <a:pt x="32054" y="15307"/>
                  </a:lnTo>
                  <a:lnTo>
                    <a:pt x="32114" y="15908"/>
                  </a:lnTo>
                  <a:lnTo>
                    <a:pt x="32175" y="16448"/>
                  </a:lnTo>
                  <a:lnTo>
                    <a:pt x="32295" y="16928"/>
                  </a:lnTo>
                  <a:lnTo>
                    <a:pt x="32415" y="17228"/>
                  </a:lnTo>
                  <a:lnTo>
                    <a:pt x="32415" y="16928"/>
                  </a:lnTo>
                  <a:lnTo>
                    <a:pt x="32415" y="16448"/>
                  </a:lnTo>
                  <a:lnTo>
                    <a:pt x="32415" y="15908"/>
                  </a:lnTo>
                  <a:lnTo>
                    <a:pt x="32535" y="15367"/>
                  </a:lnTo>
                  <a:lnTo>
                    <a:pt x="32655" y="14887"/>
                  </a:lnTo>
                  <a:lnTo>
                    <a:pt x="32775" y="14587"/>
                  </a:lnTo>
                  <a:lnTo>
                    <a:pt x="32835" y="14767"/>
                  </a:lnTo>
                  <a:lnTo>
                    <a:pt x="32895" y="15187"/>
                  </a:lnTo>
                  <a:lnTo>
                    <a:pt x="33015" y="15548"/>
                  </a:lnTo>
                  <a:lnTo>
                    <a:pt x="33135" y="15788"/>
                  </a:lnTo>
                  <a:lnTo>
                    <a:pt x="33135" y="15548"/>
                  </a:lnTo>
                  <a:lnTo>
                    <a:pt x="33135" y="15187"/>
                  </a:lnTo>
                  <a:lnTo>
                    <a:pt x="33135" y="14767"/>
                  </a:lnTo>
                  <a:lnTo>
                    <a:pt x="33195" y="14347"/>
                  </a:lnTo>
                  <a:lnTo>
                    <a:pt x="33315" y="13987"/>
                  </a:lnTo>
                  <a:lnTo>
                    <a:pt x="33375" y="13747"/>
                  </a:lnTo>
                  <a:lnTo>
                    <a:pt x="33495" y="14167"/>
                  </a:lnTo>
                  <a:lnTo>
                    <a:pt x="33615" y="14647"/>
                  </a:lnTo>
                  <a:lnTo>
                    <a:pt x="33975" y="15427"/>
                  </a:lnTo>
                  <a:lnTo>
                    <a:pt x="34155" y="15788"/>
                  </a:lnTo>
                  <a:lnTo>
                    <a:pt x="34095" y="15367"/>
                  </a:lnTo>
                  <a:lnTo>
                    <a:pt x="33975" y="14527"/>
                  </a:lnTo>
                  <a:lnTo>
                    <a:pt x="33915" y="14107"/>
                  </a:lnTo>
                  <a:lnTo>
                    <a:pt x="33975" y="13687"/>
                  </a:lnTo>
                  <a:lnTo>
                    <a:pt x="33975" y="13927"/>
                  </a:lnTo>
                  <a:lnTo>
                    <a:pt x="34035" y="14167"/>
                  </a:lnTo>
                  <a:lnTo>
                    <a:pt x="34215" y="14767"/>
                  </a:lnTo>
                  <a:lnTo>
                    <a:pt x="34516" y="15367"/>
                  </a:lnTo>
                  <a:lnTo>
                    <a:pt x="34816" y="15908"/>
                  </a:lnTo>
                  <a:lnTo>
                    <a:pt x="35176" y="16268"/>
                  </a:lnTo>
                  <a:lnTo>
                    <a:pt x="35476" y="16568"/>
                  </a:lnTo>
                  <a:lnTo>
                    <a:pt x="35536" y="16628"/>
                  </a:lnTo>
                  <a:lnTo>
                    <a:pt x="35476" y="16508"/>
                  </a:lnTo>
                  <a:lnTo>
                    <a:pt x="35236" y="16208"/>
                  </a:lnTo>
                  <a:lnTo>
                    <a:pt x="34996" y="15788"/>
                  </a:lnTo>
                  <a:lnTo>
                    <a:pt x="34816" y="15247"/>
                  </a:lnTo>
                  <a:lnTo>
                    <a:pt x="34636" y="14647"/>
                  </a:lnTo>
                  <a:lnTo>
                    <a:pt x="34576" y="14107"/>
                  </a:lnTo>
                  <a:lnTo>
                    <a:pt x="34576" y="13867"/>
                  </a:lnTo>
                  <a:lnTo>
                    <a:pt x="34576" y="13627"/>
                  </a:lnTo>
                  <a:lnTo>
                    <a:pt x="34576" y="13447"/>
                  </a:lnTo>
                  <a:lnTo>
                    <a:pt x="34636" y="13687"/>
                  </a:lnTo>
                  <a:lnTo>
                    <a:pt x="34876" y="14287"/>
                  </a:lnTo>
                  <a:lnTo>
                    <a:pt x="35176" y="14947"/>
                  </a:lnTo>
                  <a:lnTo>
                    <a:pt x="35596" y="15487"/>
                  </a:lnTo>
                  <a:lnTo>
                    <a:pt x="36016" y="15848"/>
                  </a:lnTo>
                  <a:lnTo>
                    <a:pt x="36316" y="16028"/>
                  </a:lnTo>
                  <a:lnTo>
                    <a:pt x="36496" y="16088"/>
                  </a:lnTo>
                  <a:lnTo>
                    <a:pt x="36376" y="16028"/>
                  </a:lnTo>
                  <a:lnTo>
                    <a:pt x="36076" y="15788"/>
                  </a:lnTo>
                  <a:lnTo>
                    <a:pt x="35776" y="15307"/>
                  </a:lnTo>
                  <a:lnTo>
                    <a:pt x="35476" y="14767"/>
                  </a:lnTo>
                  <a:lnTo>
                    <a:pt x="35356" y="14407"/>
                  </a:lnTo>
                  <a:lnTo>
                    <a:pt x="35296" y="13987"/>
                  </a:lnTo>
                  <a:lnTo>
                    <a:pt x="35176" y="13327"/>
                  </a:lnTo>
                  <a:lnTo>
                    <a:pt x="35296" y="13807"/>
                  </a:lnTo>
                  <a:lnTo>
                    <a:pt x="35476" y="14347"/>
                  </a:lnTo>
                  <a:lnTo>
                    <a:pt x="35716" y="14827"/>
                  </a:lnTo>
                  <a:lnTo>
                    <a:pt x="36016" y="15247"/>
                  </a:lnTo>
                  <a:lnTo>
                    <a:pt x="36196" y="15548"/>
                  </a:lnTo>
                  <a:lnTo>
                    <a:pt x="36076" y="15187"/>
                  </a:lnTo>
                  <a:lnTo>
                    <a:pt x="35956" y="14767"/>
                  </a:lnTo>
                  <a:lnTo>
                    <a:pt x="35836" y="14227"/>
                  </a:lnTo>
                  <a:lnTo>
                    <a:pt x="35716" y="13687"/>
                  </a:lnTo>
                  <a:lnTo>
                    <a:pt x="35716" y="13146"/>
                  </a:lnTo>
                  <a:lnTo>
                    <a:pt x="35716" y="12546"/>
                  </a:lnTo>
                  <a:lnTo>
                    <a:pt x="35716" y="12306"/>
                  </a:lnTo>
                  <a:lnTo>
                    <a:pt x="35776" y="12246"/>
                  </a:lnTo>
                  <a:lnTo>
                    <a:pt x="35836" y="12606"/>
                  </a:lnTo>
                  <a:lnTo>
                    <a:pt x="36076" y="13206"/>
                  </a:lnTo>
                  <a:lnTo>
                    <a:pt x="36316" y="13747"/>
                  </a:lnTo>
                  <a:lnTo>
                    <a:pt x="36616" y="14287"/>
                  </a:lnTo>
                  <a:lnTo>
                    <a:pt x="36977" y="14767"/>
                  </a:lnTo>
                  <a:lnTo>
                    <a:pt x="37337" y="15127"/>
                  </a:lnTo>
                  <a:lnTo>
                    <a:pt x="37577" y="15307"/>
                  </a:lnTo>
                  <a:lnTo>
                    <a:pt x="37697" y="15427"/>
                  </a:lnTo>
                  <a:lnTo>
                    <a:pt x="37637" y="15307"/>
                  </a:lnTo>
                  <a:lnTo>
                    <a:pt x="37397" y="15067"/>
                  </a:lnTo>
                  <a:lnTo>
                    <a:pt x="37157" y="14647"/>
                  </a:lnTo>
                  <a:lnTo>
                    <a:pt x="36917" y="14107"/>
                  </a:lnTo>
                  <a:lnTo>
                    <a:pt x="36736" y="13567"/>
                  </a:lnTo>
                  <a:lnTo>
                    <a:pt x="36616" y="13086"/>
                  </a:lnTo>
                  <a:lnTo>
                    <a:pt x="36857" y="13387"/>
                  </a:lnTo>
                  <a:lnTo>
                    <a:pt x="37517" y="14407"/>
                  </a:lnTo>
                  <a:lnTo>
                    <a:pt x="37937" y="14887"/>
                  </a:lnTo>
                  <a:lnTo>
                    <a:pt x="38297" y="15247"/>
                  </a:lnTo>
                  <a:lnTo>
                    <a:pt x="38597" y="15427"/>
                  </a:lnTo>
                  <a:lnTo>
                    <a:pt x="38597" y="15427"/>
                  </a:lnTo>
                  <a:lnTo>
                    <a:pt x="38357" y="15127"/>
                  </a:lnTo>
                  <a:lnTo>
                    <a:pt x="38057" y="14767"/>
                  </a:lnTo>
                  <a:lnTo>
                    <a:pt x="37817" y="14227"/>
                  </a:lnTo>
                  <a:lnTo>
                    <a:pt x="37517" y="13627"/>
                  </a:lnTo>
                  <a:lnTo>
                    <a:pt x="38057" y="14167"/>
                  </a:lnTo>
                  <a:lnTo>
                    <a:pt x="38297" y="14347"/>
                  </a:lnTo>
                  <a:lnTo>
                    <a:pt x="37817" y="13567"/>
                  </a:lnTo>
                  <a:lnTo>
                    <a:pt x="38597" y="14407"/>
                  </a:lnTo>
                  <a:lnTo>
                    <a:pt x="39077" y="14887"/>
                  </a:lnTo>
                  <a:lnTo>
                    <a:pt x="39558" y="15247"/>
                  </a:lnTo>
                  <a:lnTo>
                    <a:pt x="39798" y="15367"/>
                  </a:lnTo>
                  <a:lnTo>
                    <a:pt x="39918" y="15427"/>
                  </a:lnTo>
                  <a:lnTo>
                    <a:pt x="40038" y="15427"/>
                  </a:lnTo>
                  <a:lnTo>
                    <a:pt x="39978" y="15367"/>
                  </a:lnTo>
                  <a:lnTo>
                    <a:pt x="39798" y="15307"/>
                  </a:lnTo>
                  <a:lnTo>
                    <a:pt x="39618" y="15127"/>
                  </a:lnTo>
                  <a:lnTo>
                    <a:pt x="39258" y="14707"/>
                  </a:lnTo>
                  <a:lnTo>
                    <a:pt x="38837" y="14167"/>
                  </a:lnTo>
                  <a:lnTo>
                    <a:pt x="38537" y="13807"/>
                  </a:lnTo>
                  <a:lnTo>
                    <a:pt x="38597" y="13867"/>
                  </a:lnTo>
                  <a:lnTo>
                    <a:pt x="39077" y="14227"/>
                  </a:lnTo>
                  <a:lnTo>
                    <a:pt x="39498" y="14467"/>
                  </a:lnTo>
                  <a:lnTo>
                    <a:pt x="39798" y="14647"/>
                  </a:lnTo>
                  <a:lnTo>
                    <a:pt x="39798" y="14707"/>
                  </a:lnTo>
                  <a:lnTo>
                    <a:pt x="40218" y="15127"/>
                  </a:lnTo>
                  <a:lnTo>
                    <a:pt x="40638" y="15487"/>
                  </a:lnTo>
                  <a:lnTo>
                    <a:pt x="40638" y="15487"/>
                  </a:lnTo>
                  <a:lnTo>
                    <a:pt x="40278" y="15067"/>
                  </a:lnTo>
                  <a:lnTo>
                    <a:pt x="39678" y="14047"/>
                  </a:lnTo>
                  <a:lnTo>
                    <a:pt x="39137" y="13086"/>
                  </a:lnTo>
                  <a:lnTo>
                    <a:pt x="39258" y="13206"/>
                  </a:lnTo>
                  <a:lnTo>
                    <a:pt x="39618" y="13387"/>
                  </a:lnTo>
                  <a:lnTo>
                    <a:pt x="39678" y="13447"/>
                  </a:lnTo>
                  <a:lnTo>
                    <a:pt x="39978" y="13807"/>
                  </a:lnTo>
                  <a:lnTo>
                    <a:pt x="40278" y="14107"/>
                  </a:lnTo>
                  <a:lnTo>
                    <a:pt x="40038" y="13627"/>
                  </a:lnTo>
                  <a:lnTo>
                    <a:pt x="40518" y="14227"/>
                  </a:lnTo>
                  <a:lnTo>
                    <a:pt x="40698" y="14467"/>
                  </a:lnTo>
                  <a:lnTo>
                    <a:pt x="40818" y="14587"/>
                  </a:lnTo>
                  <a:lnTo>
                    <a:pt x="40758" y="14467"/>
                  </a:lnTo>
                  <a:lnTo>
                    <a:pt x="40578" y="14167"/>
                  </a:lnTo>
                  <a:lnTo>
                    <a:pt x="40218" y="13267"/>
                  </a:lnTo>
                  <a:lnTo>
                    <a:pt x="40218" y="13267"/>
                  </a:lnTo>
                  <a:lnTo>
                    <a:pt x="40458" y="13387"/>
                  </a:lnTo>
                  <a:lnTo>
                    <a:pt x="40518" y="13447"/>
                  </a:lnTo>
                  <a:lnTo>
                    <a:pt x="40518" y="13507"/>
                  </a:lnTo>
                  <a:lnTo>
                    <a:pt x="40638" y="13747"/>
                  </a:lnTo>
                  <a:lnTo>
                    <a:pt x="40698" y="13867"/>
                  </a:lnTo>
                  <a:lnTo>
                    <a:pt x="40698" y="13807"/>
                  </a:lnTo>
                  <a:lnTo>
                    <a:pt x="40758" y="14227"/>
                  </a:lnTo>
                  <a:lnTo>
                    <a:pt x="40878" y="14587"/>
                  </a:lnTo>
                  <a:lnTo>
                    <a:pt x="41058" y="14947"/>
                  </a:lnTo>
                  <a:lnTo>
                    <a:pt x="41118" y="15067"/>
                  </a:lnTo>
                  <a:lnTo>
                    <a:pt x="41118" y="14887"/>
                  </a:lnTo>
                  <a:lnTo>
                    <a:pt x="40998" y="14527"/>
                  </a:lnTo>
                  <a:lnTo>
                    <a:pt x="40938" y="13987"/>
                  </a:lnTo>
                  <a:lnTo>
                    <a:pt x="40938" y="13387"/>
                  </a:lnTo>
                  <a:lnTo>
                    <a:pt x="40998" y="12786"/>
                  </a:lnTo>
                  <a:lnTo>
                    <a:pt x="41178" y="12186"/>
                  </a:lnTo>
                  <a:lnTo>
                    <a:pt x="41238" y="12006"/>
                  </a:lnTo>
                  <a:lnTo>
                    <a:pt x="41358" y="11766"/>
                  </a:lnTo>
                  <a:lnTo>
                    <a:pt x="41418" y="11526"/>
                  </a:lnTo>
                  <a:lnTo>
                    <a:pt x="41659" y="10986"/>
                  </a:lnTo>
                  <a:lnTo>
                    <a:pt x="41839" y="10986"/>
                  </a:lnTo>
                  <a:lnTo>
                    <a:pt x="41719" y="11166"/>
                  </a:lnTo>
                  <a:lnTo>
                    <a:pt x="41539" y="11526"/>
                  </a:lnTo>
                  <a:lnTo>
                    <a:pt x="41358" y="11946"/>
                  </a:lnTo>
                  <a:lnTo>
                    <a:pt x="41238" y="12486"/>
                  </a:lnTo>
                  <a:lnTo>
                    <a:pt x="41178" y="12966"/>
                  </a:lnTo>
                  <a:lnTo>
                    <a:pt x="41178" y="13387"/>
                  </a:lnTo>
                  <a:lnTo>
                    <a:pt x="41238" y="13687"/>
                  </a:lnTo>
                  <a:lnTo>
                    <a:pt x="41298" y="13387"/>
                  </a:lnTo>
                  <a:lnTo>
                    <a:pt x="41418" y="13026"/>
                  </a:lnTo>
                  <a:lnTo>
                    <a:pt x="41539" y="12546"/>
                  </a:lnTo>
                  <a:lnTo>
                    <a:pt x="41779" y="12126"/>
                  </a:lnTo>
                  <a:lnTo>
                    <a:pt x="42019" y="11766"/>
                  </a:lnTo>
                  <a:lnTo>
                    <a:pt x="42199" y="11526"/>
                  </a:lnTo>
                  <a:lnTo>
                    <a:pt x="42379" y="11346"/>
                  </a:lnTo>
                  <a:lnTo>
                    <a:pt x="42499" y="11166"/>
                  </a:lnTo>
                  <a:lnTo>
                    <a:pt x="42319" y="11526"/>
                  </a:lnTo>
                  <a:lnTo>
                    <a:pt x="42139" y="11946"/>
                  </a:lnTo>
                  <a:lnTo>
                    <a:pt x="42019" y="12426"/>
                  </a:lnTo>
                  <a:lnTo>
                    <a:pt x="41959" y="12906"/>
                  </a:lnTo>
                  <a:lnTo>
                    <a:pt x="41899" y="13267"/>
                  </a:lnTo>
                  <a:lnTo>
                    <a:pt x="41959" y="13567"/>
                  </a:lnTo>
                  <a:lnTo>
                    <a:pt x="42019" y="13327"/>
                  </a:lnTo>
                  <a:lnTo>
                    <a:pt x="42139" y="12906"/>
                  </a:lnTo>
                  <a:lnTo>
                    <a:pt x="42319" y="12546"/>
                  </a:lnTo>
                  <a:lnTo>
                    <a:pt x="42559" y="12126"/>
                  </a:lnTo>
                  <a:lnTo>
                    <a:pt x="42799" y="11826"/>
                  </a:lnTo>
                  <a:lnTo>
                    <a:pt x="43099" y="11406"/>
                  </a:lnTo>
                  <a:lnTo>
                    <a:pt x="43279" y="11226"/>
                  </a:lnTo>
                  <a:lnTo>
                    <a:pt x="43459" y="11286"/>
                  </a:lnTo>
                  <a:lnTo>
                    <a:pt x="43279" y="11586"/>
                  </a:lnTo>
                  <a:lnTo>
                    <a:pt x="43159" y="11766"/>
                  </a:lnTo>
                  <a:lnTo>
                    <a:pt x="43039" y="12186"/>
                  </a:lnTo>
                  <a:lnTo>
                    <a:pt x="42859" y="13146"/>
                  </a:lnTo>
                  <a:lnTo>
                    <a:pt x="42799" y="13627"/>
                  </a:lnTo>
                  <a:lnTo>
                    <a:pt x="42799" y="14047"/>
                  </a:lnTo>
                  <a:lnTo>
                    <a:pt x="42799" y="14347"/>
                  </a:lnTo>
                  <a:lnTo>
                    <a:pt x="42859" y="14407"/>
                  </a:lnTo>
                  <a:lnTo>
                    <a:pt x="42859" y="14347"/>
                  </a:lnTo>
                  <a:lnTo>
                    <a:pt x="42859" y="14047"/>
                  </a:lnTo>
                  <a:lnTo>
                    <a:pt x="42979" y="13627"/>
                  </a:lnTo>
                  <a:lnTo>
                    <a:pt x="43159" y="13206"/>
                  </a:lnTo>
                  <a:lnTo>
                    <a:pt x="43279" y="12906"/>
                  </a:lnTo>
                  <a:lnTo>
                    <a:pt x="43279" y="13327"/>
                  </a:lnTo>
                  <a:lnTo>
                    <a:pt x="43279" y="13807"/>
                  </a:lnTo>
                  <a:lnTo>
                    <a:pt x="43339" y="14287"/>
                  </a:lnTo>
                  <a:lnTo>
                    <a:pt x="43159" y="14287"/>
                  </a:lnTo>
                  <a:lnTo>
                    <a:pt x="43339" y="14347"/>
                  </a:lnTo>
                  <a:lnTo>
                    <a:pt x="43399" y="14827"/>
                  </a:lnTo>
                  <a:lnTo>
                    <a:pt x="43519" y="15127"/>
                  </a:lnTo>
                  <a:lnTo>
                    <a:pt x="43519" y="14827"/>
                  </a:lnTo>
                  <a:lnTo>
                    <a:pt x="43519" y="14407"/>
                  </a:lnTo>
                  <a:lnTo>
                    <a:pt x="43639" y="14407"/>
                  </a:lnTo>
                  <a:lnTo>
                    <a:pt x="43639" y="14647"/>
                  </a:lnTo>
                  <a:lnTo>
                    <a:pt x="43699" y="14947"/>
                  </a:lnTo>
                  <a:lnTo>
                    <a:pt x="43759" y="15067"/>
                  </a:lnTo>
                  <a:lnTo>
                    <a:pt x="43759" y="14947"/>
                  </a:lnTo>
                  <a:lnTo>
                    <a:pt x="43759" y="14647"/>
                  </a:lnTo>
                  <a:lnTo>
                    <a:pt x="43759" y="14467"/>
                  </a:lnTo>
                  <a:lnTo>
                    <a:pt x="43820" y="14467"/>
                  </a:lnTo>
                  <a:lnTo>
                    <a:pt x="44180" y="14527"/>
                  </a:lnTo>
                  <a:lnTo>
                    <a:pt x="44240" y="15067"/>
                  </a:lnTo>
                  <a:lnTo>
                    <a:pt x="43759" y="15187"/>
                  </a:lnTo>
                  <a:lnTo>
                    <a:pt x="43519" y="15247"/>
                  </a:lnTo>
                  <a:lnTo>
                    <a:pt x="42919" y="15367"/>
                  </a:lnTo>
                  <a:lnTo>
                    <a:pt x="42199" y="15367"/>
                  </a:lnTo>
                  <a:lnTo>
                    <a:pt x="42139" y="15307"/>
                  </a:lnTo>
                  <a:lnTo>
                    <a:pt x="42139" y="15367"/>
                  </a:lnTo>
                  <a:lnTo>
                    <a:pt x="42319" y="15427"/>
                  </a:lnTo>
                  <a:lnTo>
                    <a:pt x="42559" y="15487"/>
                  </a:lnTo>
                  <a:lnTo>
                    <a:pt x="42919" y="15487"/>
                  </a:lnTo>
                  <a:lnTo>
                    <a:pt x="42439" y="15668"/>
                  </a:lnTo>
                  <a:lnTo>
                    <a:pt x="41659" y="15908"/>
                  </a:lnTo>
                  <a:lnTo>
                    <a:pt x="40998" y="16088"/>
                  </a:lnTo>
                  <a:lnTo>
                    <a:pt x="40518" y="16088"/>
                  </a:lnTo>
                  <a:lnTo>
                    <a:pt x="40998" y="16208"/>
                  </a:lnTo>
                  <a:lnTo>
                    <a:pt x="41779" y="16208"/>
                  </a:lnTo>
                  <a:lnTo>
                    <a:pt x="41479" y="16268"/>
                  </a:lnTo>
                  <a:lnTo>
                    <a:pt x="41418" y="16268"/>
                  </a:lnTo>
                  <a:lnTo>
                    <a:pt x="41058" y="16328"/>
                  </a:lnTo>
                  <a:lnTo>
                    <a:pt x="40938" y="16328"/>
                  </a:lnTo>
                  <a:lnTo>
                    <a:pt x="40698" y="16388"/>
                  </a:lnTo>
                  <a:lnTo>
                    <a:pt x="39798" y="16448"/>
                  </a:lnTo>
                  <a:lnTo>
                    <a:pt x="40158" y="16568"/>
                  </a:lnTo>
                  <a:lnTo>
                    <a:pt x="40098" y="16628"/>
                  </a:lnTo>
                  <a:lnTo>
                    <a:pt x="40038" y="16628"/>
                  </a:lnTo>
                  <a:lnTo>
                    <a:pt x="39678" y="16688"/>
                  </a:lnTo>
                  <a:lnTo>
                    <a:pt x="39318" y="16808"/>
                  </a:lnTo>
                  <a:lnTo>
                    <a:pt x="39077" y="16928"/>
                  </a:lnTo>
                  <a:lnTo>
                    <a:pt x="38957" y="16988"/>
                  </a:lnTo>
                  <a:lnTo>
                    <a:pt x="39077" y="16988"/>
                  </a:lnTo>
                  <a:lnTo>
                    <a:pt x="39378" y="16928"/>
                  </a:lnTo>
                  <a:lnTo>
                    <a:pt x="39438" y="16928"/>
                  </a:lnTo>
                  <a:lnTo>
                    <a:pt x="39198" y="16988"/>
                  </a:lnTo>
                  <a:lnTo>
                    <a:pt x="38177" y="17048"/>
                  </a:lnTo>
                  <a:lnTo>
                    <a:pt x="37697" y="17168"/>
                  </a:lnTo>
                  <a:lnTo>
                    <a:pt x="39198" y="17408"/>
                  </a:lnTo>
                  <a:lnTo>
                    <a:pt x="38777" y="17528"/>
                  </a:lnTo>
                  <a:lnTo>
                    <a:pt x="38177" y="17708"/>
                  </a:lnTo>
                  <a:lnTo>
                    <a:pt x="37697" y="17889"/>
                  </a:lnTo>
                  <a:lnTo>
                    <a:pt x="37397" y="18069"/>
                  </a:lnTo>
                  <a:lnTo>
                    <a:pt x="37277" y="18129"/>
                  </a:lnTo>
                  <a:lnTo>
                    <a:pt x="37397" y="18129"/>
                  </a:lnTo>
                  <a:lnTo>
                    <a:pt x="37577" y="18069"/>
                  </a:lnTo>
                  <a:lnTo>
                    <a:pt x="36736" y="18549"/>
                  </a:lnTo>
                  <a:lnTo>
                    <a:pt x="36436" y="18729"/>
                  </a:lnTo>
                  <a:lnTo>
                    <a:pt x="36316" y="18789"/>
                  </a:lnTo>
                  <a:lnTo>
                    <a:pt x="36436" y="18789"/>
                  </a:lnTo>
                  <a:lnTo>
                    <a:pt x="36796" y="18669"/>
                  </a:lnTo>
                  <a:lnTo>
                    <a:pt x="37277" y="18489"/>
                  </a:lnTo>
                  <a:lnTo>
                    <a:pt x="37877" y="18369"/>
                  </a:lnTo>
                  <a:lnTo>
                    <a:pt x="38477" y="18309"/>
                  </a:lnTo>
                  <a:lnTo>
                    <a:pt x="39017" y="18249"/>
                  </a:lnTo>
                  <a:lnTo>
                    <a:pt x="38357" y="18549"/>
                  </a:lnTo>
                  <a:lnTo>
                    <a:pt x="37397" y="19029"/>
                  </a:lnTo>
                  <a:lnTo>
                    <a:pt x="36676" y="19449"/>
                  </a:lnTo>
                  <a:lnTo>
                    <a:pt x="35836" y="19929"/>
                  </a:lnTo>
                  <a:lnTo>
                    <a:pt x="35536" y="20169"/>
                  </a:lnTo>
                  <a:lnTo>
                    <a:pt x="35356" y="20290"/>
                  </a:lnTo>
                  <a:lnTo>
                    <a:pt x="35056" y="20470"/>
                  </a:lnTo>
                  <a:lnTo>
                    <a:pt x="33495" y="21550"/>
                  </a:lnTo>
                  <a:lnTo>
                    <a:pt x="32655" y="22030"/>
                  </a:lnTo>
                  <a:lnTo>
                    <a:pt x="31934" y="22330"/>
                  </a:lnTo>
                  <a:lnTo>
                    <a:pt x="31634" y="22390"/>
                  </a:lnTo>
                  <a:lnTo>
                    <a:pt x="31394" y="22450"/>
                  </a:lnTo>
                  <a:lnTo>
                    <a:pt x="31994" y="22450"/>
                  </a:lnTo>
                  <a:lnTo>
                    <a:pt x="32355" y="22390"/>
                  </a:lnTo>
                  <a:lnTo>
                    <a:pt x="32775" y="22270"/>
                  </a:lnTo>
                  <a:lnTo>
                    <a:pt x="33675" y="21910"/>
                  </a:lnTo>
                  <a:lnTo>
                    <a:pt x="34395" y="21610"/>
                  </a:lnTo>
                  <a:lnTo>
                    <a:pt x="33555" y="22210"/>
                  </a:lnTo>
                  <a:lnTo>
                    <a:pt x="32355" y="23291"/>
                  </a:lnTo>
                  <a:lnTo>
                    <a:pt x="31814" y="23711"/>
                  </a:lnTo>
                  <a:lnTo>
                    <a:pt x="32415" y="23351"/>
                  </a:lnTo>
                  <a:lnTo>
                    <a:pt x="33180" y="22943"/>
                  </a:lnTo>
                  <a:lnTo>
                    <a:pt x="32895" y="23171"/>
                  </a:lnTo>
                  <a:lnTo>
                    <a:pt x="32895" y="23171"/>
                  </a:lnTo>
                  <a:lnTo>
                    <a:pt x="33255" y="23111"/>
                  </a:lnTo>
                  <a:lnTo>
                    <a:pt x="33915" y="22871"/>
                  </a:lnTo>
                  <a:lnTo>
                    <a:pt x="33915" y="22871"/>
                  </a:lnTo>
                  <a:lnTo>
                    <a:pt x="33495" y="23111"/>
                  </a:lnTo>
                  <a:lnTo>
                    <a:pt x="33135" y="23411"/>
                  </a:lnTo>
                  <a:lnTo>
                    <a:pt x="32895" y="23591"/>
                  </a:lnTo>
                  <a:lnTo>
                    <a:pt x="32715" y="23831"/>
                  </a:lnTo>
                  <a:lnTo>
                    <a:pt x="32415" y="24191"/>
                  </a:lnTo>
                  <a:lnTo>
                    <a:pt x="32235" y="24311"/>
                  </a:lnTo>
                  <a:lnTo>
                    <a:pt x="32114" y="24371"/>
                  </a:lnTo>
                  <a:lnTo>
                    <a:pt x="32054" y="24371"/>
                  </a:lnTo>
                  <a:lnTo>
                    <a:pt x="31994" y="24431"/>
                  </a:lnTo>
                  <a:lnTo>
                    <a:pt x="32175" y="24431"/>
                  </a:lnTo>
                  <a:lnTo>
                    <a:pt x="32295" y="24371"/>
                  </a:lnTo>
                  <a:lnTo>
                    <a:pt x="32475" y="24311"/>
                  </a:lnTo>
                  <a:lnTo>
                    <a:pt x="32895" y="24011"/>
                  </a:lnTo>
                  <a:lnTo>
                    <a:pt x="33135" y="23891"/>
                  </a:lnTo>
                  <a:lnTo>
                    <a:pt x="33375" y="23771"/>
                  </a:lnTo>
                  <a:lnTo>
                    <a:pt x="33735" y="23651"/>
                  </a:lnTo>
                  <a:lnTo>
                    <a:pt x="33615" y="23711"/>
                  </a:lnTo>
                  <a:lnTo>
                    <a:pt x="33075" y="24131"/>
                  </a:lnTo>
                  <a:lnTo>
                    <a:pt x="32475" y="24611"/>
                  </a:lnTo>
                  <a:lnTo>
                    <a:pt x="31634" y="25392"/>
                  </a:lnTo>
                  <a:lnTo>
                    <a:pt x="26232" y="25392"/>
                  </a:lnTo>
                  <a:lnTo>
                    <a:pt x="25932" y="25272"/>
                  </a:lnTo>
                  <a:lnTo>
                    <a:pt x="25692" y="25212"/>
                  </a:lnTo>
                  <a:lnTo>
                    <a:pt x="25632" y="25212"/>
                  </a:lnTo>
                  <a:lnTo>
                    <a:pt x="25932" y="25092"/>
                  </a:lnTo>
                  <a:lnTo>
                    <a:pt x="26112" y="25032"/>
                  </a:lnTo>
                  <a:lnTo>
                    <a:pt x="26412" y="25032"/>
                  </a:lnTo>
                  <a:lnTo>
                    <a:pt x="26292" y="24972"/>
                  </a:lnTo>
                  <a:lnTo>
                    <a:pt x="26112" y="24912"/>
                  </a:lnTo>
                  <a:lnTo>
                    <a:pt x="25872" y="24912"/>
                  </a:lnTo>
                  <a:lnTo>
                    <a:pt x="25752" y="24851"/>
                  </a:lnTo>
                  <a:lnTo>
                    <a:pt x="26052" y="24791"/>
                  </a:lnTo>
                  <a:lnTo>
                    <a:pt x="26592" y="24731"/>
                  </a:lnTo>
                  <a:lnTo>
                    <a:pt x="26772" y="24731"/>
                  </a:lnTo>
                  <a:lnTo>
                    <a:pt x="26592" y="24671"/>
                  </a:lnTo>
                  <a:lnTo>
                    <a:pt x="26052" y="24611"/>
                  </a:lnTo>
                  <a:lnTo>
                    <a:pt x="25212" y="24611"/>
                  </a:lnTo>
                  <a:lnTo>
                    <a:pt x="25392" y="24551"/>
                  </a:lnTo>
                  <a:lnTo>
                    <a:pt x="25872" y="24251"/>
                  </a:lnTo>
                  <a:lnTo>
                    <a:pt x="25332" y="24311"/>
                  </a:lnTo>
                  <a:lnTo>
                    <a:pt x="24851" y="24431"/>
                  </a:lnTo>
                  <a:lnTo>
                    <a:pt x="24611" y="24491"/>
                  </a:lnTo>
                  <a:lnTo>
                    <a:pt x="24551" y="24491"/>
                  </a:lnTo>
                  <a:lnTo>
                    <a:pt x="24671" y="24431"/>
                  </a:lnTo>
                  <a:lnTo>
                    <a:pt x="25152" y="24191"/>
                  </a:lnTo>
                  <a:lnTo>
                    <a:pt x="25632" y="24071"/>
                  </a:lnTo>
                  <a:lnTo>
                    <a:pt x="25872" y="24011"/>
                  </a:lnTo>
                  <a:lnTo>
                    <a:pt x="25632" y="24011"/>
                  </a:lnTo>
                  <a:lnTo>
                    <a:pt x="25091" y="23951"/>
                  </a:lnTo>
                  <a:lnTo>
                    <a:pt x="24791" y="24011"/>
                  </a:lnTo>
                  <a:lnTo>
                    <a:pt x="24551" y="24071"/>
                  </a:lnTo>
                  <a:lnTo>
                    <a:pt x="24371" y="24131"/>
                  </a:lnTo>
                  <a:lnTo>
                    <a:pt x="24371" y="24071"/>
                  </a:lnTo>
                  <a:lnTo>
                    <a:pt x="24491" y="23951"/>
                  </a:lnTo>
                  <a:lnTo>
                    <a:pt x="25091" y="23591"/>
                  </a:lnTo>
                  <a:lnTo>
                    <a:pt x="24791" y="23651"/>
                  </a:lnTo>
                  <a:lnTo>
                    <a:pt x="24371" y="23771"/>
                  </a:lnTo>
                  <a:lnTo>
                    <a:pt x="24011" y="23891"/>
                  </a:lnTo>
                  <a:lnTo>
                    <a:pt x="24191" y="23711"/>
                  </a:lnTo>
                  <a:lnTo>
                    <a:pt x="24251" y="23651"/>
                  </a:lnTo>
                  <a:lnTo>
                    <a:pt x="24131" y="23651"/>
                  </a:lnTo>
                  <a:lnTo>
                    <a:pt x="23831" y="23771"/>
                  </a:lnTo>
                  <a:lnTo>
                    <a:pt x="23771" y="23771"/>
                  </a:lnTo>
                  <a:lnTo>
                    <a:pt x="23471" y="23651"/>
                  </a:lnTo>
                  <a:lnTo>
                    <a:pt x="23111" y="23591"/>
                  </a:lnTo>
                  <a:lnTo>
                    <a:pt x="23651" y="23471"/>
                  </a:lnTo>
                  <a:lnTo>
                    <a:pt x="23891" y="23471"/>
                  </a:lnTo>
                  <a:lnTo>
                    <a:pt x="23651" y="23411"/>
                  </a:lnTo>
                  <a:lnTo>
                    <a:pt x="22871" y="23411"/>
                  </a:lnTo>
                  <a:lnTo>
                    <a:pt x="22270" y="23531"/>
                  </a:lnTo>
                  <a:lnTo>
                    <a:pt x="21790" y="23651"/>
                  </a:lnTo>
                  <a:lnTo>
                    <a:pt x="21790" y="23651"/>
                  </a:lnTo>
                  <a:lnTo>
                    <a:pt x="22390" y="23351"/>
                  </a:lnTo>
                  <a:lnTo>
                    <a:pt x="23051" y="23051"/>
                  </a:lnTo>
                  <a:lnTo>
                    <a:pt x="23291" y="22991"/>
                  </a:lnTo>
                  <a:lnTo>
                    <a:pt x="23051" y="22991"/>
                  </a:lnTo>
                  <a:lnTo>
                    <a:pt x="22270" y="23111"/>
                  </a:lnTo>
                  <a:lnTo>
                    <a:pt x="21310" y="23471"/>
                  </a:lnTo>
                  <a:lnTo>
                    <a:pt x="21370" y="23411"/>
                  </a:lnTo>
                  <a:lnTo>
                    <a:pt x="21490" y="23291"/>
                  </a:lnTo>
                  <a:lnTo>
                    <a:pt x="21310" y="23351"/>
                  </a:lnTo>
                  <a:lnTo>
                    <a:pt x="20950" y="23471"/>
                  </a:lnTo>
                  <a:lnTo>
                    <a:pt x="20770" y="23531"/>
                  </a:lnTo>
                  <a:lnTo>
                    <a:pt x="20890" y="23471"/>
                  </a:lnTo>
                  <a:lnTo>
                    <a:pt x="21010" y="23411"/>
                  </a:lnTo>
                  <a:lnTo>
                    <a:pt x="21010" y="23351"/>
                  </a:lnTo>
                  <a:lnTo>
                    <a:pt x="20950" y="23411"/>
                  </a:lnTo>
                  <a:lnTo>
                    <a:pt x="20830" y="23411"/>
                  </a:lnTo>
                  <a:lnTo>
                    <a:pt x="20469" y="23591"/>
                  </a:lnTo>
                  <a:lnTo>
                    <a:pt x="20289" y="23651"/>
                  </a:lnTo>
                  <a:lnTo>
                    <a:pt x="20289" y="23651"/>
                  </a:lnTo>
                  <a:lnTo>
                    <a:pt x="20349" y="23591"/>
                  </a:lnTo>
                  <a:lnTo>
                    <a:pt x="19929" y="23831"/>
                  </a:lnTo>
                  <a:lnTo>
                    <a:pt x="19509" y="23951"/>
                  </a:lnTo>
                  <a:lnTo>
                    <a:pt x="19569" y="23891"/>
                  </a:lnTo>
                  <a:lnTo>
                    <a:pt x="19629" y="23771"/>
                  </a:lnTo>
                  <a:lnTo>
                    <a:pt x="19509" y="23831"/>
                  </a:lnTo>
                  <a:lnTo>
                    <a:pt x="19209" y="24071"/>
                  </a:lnTo>
                  <a:lnTo>
                    <a:pt x="19149" y="24131"/>
                  </a:lnTo>
                  <a:lnTo>
                    <a:pt x="19329" y="23831"/>
                  </a:lnTo>
                  <a:lnTo>
                    <a:pt x="19029" y="24071"/>
                  </a:lnTo>
                  <a:lnTo>
                    <a:pt x="18789" y="24131"/>
                  </a:lnTo>
                  <a:lnTo>
                    <a:pt x="18489" y="24311"/>
                  </a:lnTo>
                  <a:lnTo>
                    <a:pt x="18189" y="24551"/>
                  </a:lnTo>
                  <a:lnTo>
                    <a:pt x="18309" y="24371"/>
                  </a:lnTo>
                  <a:lnTo>
                    <a:pt x="18309" y="24371"/>
                  </a:lnTo>
                  <a:lnTo>
                    <a:pt x="18128" y="24491"/>
                  </a:lnTo>
                  <a:lnTo>
                    <a:pt x="17648" y="24851"/>
                  </a:lnTo>
                  <a:lnTo>
                    <a:pt x="17168" y="25272"/>
                  </a:lnTo>
                  <a:lnTo>
                    <a:pt x="17168" y="25332"/>
                  </a:lnTo>
                  <a:lnTo>
                    <a:pt x="17108" y="25392"/>
                  </a:lnTo>
                  <a:lnTo>
                    <a:pt x="16988" y="25392"/>
                  </a:lnTo>
                  <a:lnTo>
                    <a:pt x="17348" y="24972"/>
                  </a:lnTo>
                  <a:lnTo>
                    <a:pt x="17588" y="24611"/>
                  </a:lnTo>
                  <a:lnTo>
                    <a:pt x="17228" y="24851"/>
                  </a:lnTo>
                  <a:lnTo>
                    <a:pt x="16808" y="25272"/>
                  </a:lnTo>
                  <a:lnTo>
                    <a:pt x="16748" y="25392"/>
                  </a:lnTo>
                  <a:lnTo>
                    <a:pt x="15127" y="25392"/>
                  </a:lnTo>
                  <a:lnTo>
                    <a:pt x="14887" y="25032"/>
                  </a:lnTo>
                  <a:lnTo>
                    <a:pt x="14707" y="24851"/>
                  </a:lnTo>
                  <a:lnTo>
                    <a:pt x="14647" y="24851"/>
                  </a:lnTo>
                  <a:lnTo>
                    <a:pt x="14707" y="24912"/>
                  </a:lnTo>
                  <a:lnTo>
                    <a:pt x="14827" y="25032"/>
                  </a:lnTo>
                  <a:lnTo>
                    <a:pt x="15007" y="25392"/>
                  </a:lnTo>
                  <a:lnTo>
                    <a:pt x="14767" y="25392"/>
                  </a:lnTo>
                  <a:lnTo>
                    <a:pt x="14587" y="25092"/>
                  </a:lnTo>
                  <a:lnTo>
                    <a:pt x="14527" y="24972"/>
                  </a:lnTo>
                  <a:lnTo>
                    <a:pt x="14347" y="24491"/>
                  </a:lnTo>
                  <a:lnTo>
                    <a:pt x="14227" y="24311"/>
                  </a:lnTo>
                  <a:lnTo>
                    <a:pt x="14347" y="24731"/>
                  </a:lnTo>
                  <a:lnTo>
                    <a:pt x="14287" y="24671"/>
                  </a:lnTo>
                  <a:lnTo>
                    <a:pt x="14047" y="24191"/>
                  </a:lnTo>
                  <a:lnTo>
                    <a:pt x="13927" y="24011"/>
                  </a:lnTo>
                  <a:lnTo>
                    <a:pt x="13987" y="24191"/>
                  </a:lnTo>
                  <a:lnTo>
                    <a:pt x="14167" y="24731"/>
                  </a:lnTo>
                  <a:lnTo>
                    <a:pt x="14227" y="24972"/>
                  </a:lnTo>
                  <a:lnTo>
                    <a:pt x="14167" y="24791"/>
                  </a:lnTo>
                  <a:lnTo>
                    <a:pt x="13807" y="24131"/>
                  </a:lnTo>
                  <a:lnTo>
                    <a:pt x="13567" y="23771"/>
                  </a:lnTo>
                  <a:lnTo>
                    <a:pt x="13386" y="23531"/>
                  </a:lnTo>
                  <a:lnTo>
                    <a:pt x="13206" y="23411"/>
                  </a:lnTo>
                  <a:lnTo>
                    <a:pt x="13326" y="23591"/>
                  </a:lnTo>
                  <a:lnTo>
                    <a:pt x="13507" y="23831"/>
                  </a:lnTo>
                  <a:lnTo>
                    <a:pt x="13687" y="24191"/>
                  </a:lnTo>
                  <a:lnTo>
                    <a:pt x="13747" y="24431"/>
                  </a:lnTo>
                  <a:lnTo>
                    <a:pt x="13567" y="24071"/>
                  </a:lnTo>
                  <a:lnTo>
                    <a:pt x="13326" y="23831"/>
                  </a:lnTo>
                  <a:lnTo>
                    <a:pt x="13146" y="23591"/>
                  </a:lnTo>
                  <a:lnTo>
                    <a:pt x="13086" y="23591"/>
                  </a:lnTo>
                  <a:lnTo>
                    <a:pt x="13086" y="23471"/>
                  </a:lnTo>
                  <a:lnTo>
                    <a:pt x="12966" y="23411"/>
                  </a:lnTo>
                  <a:lnTo>
                    <a:pt x="12966" y="23411"/>
                  </a:lnTo>
                  <a:lnTo>
                    <a:pt x="13026" y="23471"/>
                  </a:lnTo>
                  <a:lnTo>
                    <a:pt x="12966" y="23471"/>
                  </a:lnTo>
                  <a:lnTo>
                    <a:pt x="13026" y="23531"/>
                  </a:lnTo>
                  <a:lnTo>
                    <a:pt x="13086" y="23831"/>
                  </a:lnTo>
                  <a:lnTo>
                    <a:pt x="12906" y="23531"/>
                  </a:lnTo>
                  <a:lnTo>
                    <a:pt x="12846" y="23531"/>
                  </a:lnTo>
                  <a:lnTo>
                    <a:pt x="12846" y="23471"/>
                  </a:lnTo>
                  <a:lnTo>
                    <a:pt x="12666" y="23171"/>
                  </a:lnTo>
                  <a:lnTo>
                    <a:pt x="12486" y="22871"/>
                  </a:lnTo>
                  <a:lnTo>
                    <a:pt x="12186" y="22631"/>
                  </a:lnTo>
                  <a:lnTo>
                    <a:pt x="11946" y="22450"/>
                  </a:lnTo>
                  <a:lnTo>
                    <a:pt x="12126" y="22691"/>
                  </a:lnTo>
                  <a:lnTo>
                    <a:pt x="12366" y="22931"/>
                  </a:lnTo>
                  <a:lnTo>
                    <a:pt x="12486" y="23231"/>
                  </a:lnTo>
                  <a:lnTo>
                    <a:pt x="12606" y="23531"/>
                  </a:lnTo>
                  <a:lnTo>
                    <a:pt x="12666" y="23771"/>
                  </a:lnTo>
                  <a:lnTo>
                    <a:pt x="12606" y="23711"/>
                  </a:lnTo>
                  <a:lnTo>
                    <a:pt x="12426" y="23531"/>
                  </a:lnTo>
                  <a:lnTo>
                    <a:pt x="12306" y="23231"/>
                  </a:lnTo>
                  <a:lnTo>
                    <a:pt x="11946" y="22691"/>
                  </a:lnTo>
                  <a:lnTo>
                    <a:pt x="11586" y="22330"/>
                  </a:lnTo>
                  <a:lnTo>
                    <a:pt x="11406" y="22150"/>
                  </a:lnTo>
                  <a:lnTo>
                    <a:pt x="11406" y="22150"/>
                  </a:lnTo>
                  <a:lnTo>
                    <a:pt x="11526" y="22330"/>
                  </a:lnTo>
                  <a:lnTo>
                    <a:pt x="11826" y="22811"/>
                  </a:lnTo>
                  <a:lnTo>
                    <a:pt x="12006" y="23171"/>
                  </a:lnTo>
                  <a:lnTo>
                    <a:pt x="11946" y="23111"/>
                  </a:lnTo>
                  <a:lnTo>
                    <a:pt x="11886" y="22991"/>
                  </a:lnTo>
                  <a:lnTo>
                    <a:pt x="11706" y="22691"/>
                  </a:lnTo>
                  <a:lnTo>
                    <a:pt x="11286" y="22210"/>
                  </a:lnTo>
                  <a:lnTo>
                    <a:pt x="10805" y="21910"/>
                  </a:lnTo>
                  <a:lnTo>
                    <a:pt x="10685" y="21790"/>
                  </a:lnTo>
                  <a:lnTo>
                    <a:pt x="10625" y="21790"/>
                  </a:lnTo>
                  <a:lnTo>
                    <a:pt x="10385" y="21610"/>
                  </a:lnTo>
                  <a:lnTo>
                    <a:pt x="10265" y="21550"/>
                  </a:lnTo>
                  <a:lnTo>
                    <a:pt x="10385" y="21670"/>
                  </a:lnTo>
                  <a:lnTo>
                    <a:pt x="10745" y="22090"/>
                  </a:lnTo>
                  <a:lnTo>
                    <a:pt x="10985" y="22450"/>
                  </a:lnTo>
                  <a:lnTo>
                    <a:pt x="11166" y="22751"/>
                  </a:lnTo>
                  <a:lnTo>
                    <a:pt x="11105" y="22751"/>
                  </a:lnTo>
                  <a:lnTo>
                    <a:pt x="11105" y="22691"/>
                  </a:lnTo>
                  <a:lnTo>
                    <a:pt x="10685" y="22390"/>
                  </a:lnTo>
                  <a:lnTo>
                    <a:pt x="10505" y="22270"/>
                  </a:lnTo>
                  <a:lnTo>
                    <a:pt x="10265" y="22030"/>
                  </a:lnTo>
                  <a:lnTo>
                    <a:pt x="9905" y="21790"/>
                  </a:lnTo>
                  <a:lnTo>
                    <a:pt x="9425" y="21550"/>
                  </a:lnTo>
                  <a:lnTo>
                    <a:pt x="9245" y="21430"/>
                  </a:lnTo>
                  <a:lnTo>
                    <a:pt x="9005" y="21310"/>
                  </a:lnTo>
                  <a:lnTo>
                    <a:pt x="8464" y="21010"/>
                  </a:lnTo>
                  <a:lnTo>
                    <a:pt x="8284" y="20890"/>
                  </a:lnTo>
                  <a:lnTo>
                    <a:pt x="8164" y="20890"/>
                  </a:lnTo>
                  <a:lnTo>
                    <a:pt x="8284" y="20950"/>
                  </a:lnTo>
                  <a:lnTo>
                    <a:pt x="8404" y="21010"/>
                  </a:lnTo>
                  <a:lnTo>
                    <a:pt x="8945" y="21430"/>
                  </a:lnTo>
                  <a:lnTo>
                    <a:pt x="9245" y="21730"/>
                  </a:lnTo>
                  <a:lnTo>
                    <a:pt x="8945" y="21490"/>
                  </a:lnTo>
                  <a:lnTo>
                    <a:pt x="8584" y="21310"/>
                  </a:lnTo>
                  <a:lnTo>
                    <a:pt x="8044" y="21070"/>
                  </a:lnTo>
                  <a:lnTo>
                    <a:pt x="7864" y="21070"/>
                  </a:lnTo>
                  <a:lnTo>
                    <a:pt x="8044" y="21130"/>
                  </a:lnTo>
                  <a:lnTo>
                    <a:pt x="8464" y="21370"/>
                  </a:lnTo>
                  <a:lnTo>
                    <a:pt x="8284" y="21310"/>
                  </a:lnTo>
                  <a:lnTo>
                    <a:pt x="8104" y="21250"/>
                  </a:lnTo>
                  <a:lnTo>
                    <a:pt x="7924" y="21190"/>
                  </a:lnTo>
                  <a:lnTo>
                    <a:pt x="7624" y="20950"/>
                  </a:lnTo>
                  <a:lnTo>
                    <a:pt x="7024" y="20590"/>
                  </a:lnTo>
                  <a:lnTo>
                    <a:pt x="6484" y="20350"/>
                  </a:lnTo>
                  <a:lnTo>
                    <a:pt x="6363" y="20350"/>
                  </a:lnTo>
                  <a:lnTo>
                    <a:pt x="6303" y="20290"/>
                  </a:lnTo>
                  <a:lnTo>
                    <a:pt x="6183" y="20230"/>
                  </a:lnTo>
                  <a:lnTo>
                    <a:pt x="6003" y="20230"/>
                  </a:lnTo>
                  <a:lnTo>
                    <a:pt x="6183" y="20290"/>
                  </a:lnTo>
                  <a:lnTo>
                    <a:pt x="6303" y="20350"/>
                  </a:lnTo>
                  <a:lnTo>
                    <a:pt x="6604" y="20590"/>
                  </a:lnTo>
                  <a:lnTo>
                    <a:pt x="7024" y="21010"/>
                  </a:lnTo>
                  <a:lnTo>
                    <a:pt x="7024" y="21010"/>
                  </a:lnTo>
                  <a:lnTo>
                    <a:pt x="6784" y="20830"/>
                  </a:lnTo>
                  <a:lnTo>
                    <a:pt x="6303" y="20650"/>
                  </a:lnTo>
                  <a:lnTo>
                    <a:pt x="6183" y="20590"/>
                  </a:lnTo>
                  <a:lnTo>
                    <a:pt x="5763" y="20530"/>
                  </a:lnTo>
                  <a:lnTo>
                    <a:pt x="5343" y="20290"/>
                  </a:lnTo>
                  <a:lnTo>
                    <a:pt x="5343" y="20290"/>
                  </a:lnTo>
                  <a:lnTo>
                    <a:pt x="5823" y="20710"/>
                  </a:lnTo>
                  <a:lnTo>
                    <a:pt x="6063" y="20890"/>
                  </a:lnTo>
                  <a:lnTo>
                    <a:pt x="6423" y="21190"/>
                  </a:lnTo>
                  <a:lnTo>
                    <a:pt x="6484" y="21250"/>
                  </a:lnTo>
                  <a:lnTo>
                    <a:pt x="6183" y="21190"/>
                  </a:lnTo>
                  <a:lnTo>
                    <a:pt x="6063" y="20950"/>
                  </a:lnTo>
                  <a:lnTo>
                    <a:pt x="5943" y="20890"/>
                  </a:lnTo>
                  <a:lnTo>
                    <a:pt x="5763" y="20710"/>
                  </a:lnTo>
                  <a:lnTo>
                    <a:pt x="5463" y="20470"/>
                  </a:lnTo>
                  <a:lnTo>
                    <a:pt x="5103" y="20290"/>
                  </a:lnTo>
                  <a:lnTo>
                    <a:pt x="4983" y="20230"/>
                  </a:lnTo>
                  <a:lnTo>
                    <a:pt x="4923" y="20230"/>
                  </a:lnTo>
                  <a:lnTo>
                    <a:pt x="4983" y="20290"/>
                  </a:lnTo>
                  <a:lnTo>
                    <a:pt x="5103" y="20350"/>
                  </a:lnTo>
                  <a:lnTo>
                    <a:pt x="5343" y="20590"/>
                  </a:lnTo>
                  <a:lnTo>
                    <a:pt x="5463" y="20710"/>
                  </a:lnTo>
                  <a:lnTo>
                    <a:pt x="5103" y="20530"/>
                  </a:lnTo>
                  <a:lnTo>
                    <a:pt x="4683" y="20350"/>
                  </a:lnTo>
                  <a:lnTo>
                    <a:pt x="4142" y="20169"/>
                  </a:lnTo>
                  <a:lnTo>
                    <a:pt x="3902" y="20169"/>
                  </a:lnTo>
                  <a:lnTo>
                    <a:pt x="4082" y="20230"/>
                  </a:lnTo>
                  <a:lnTo>
                    <a:pt x="4623" y="20470"/>
                  </a:lnTo>
                  <a:lnTo>
                    <a:pt x="5163" y="20770"/>
                  </a:lnTo>
                  <a:lnTo>
                    <a:pt x="5403" y="21010"/>
                  </a:lnTo>
                  <a:lnTo>
                    <a:pt x="5523" y="21070"/>
                  </a:lnTo>
                  <a:lnTo>
                    <a:pt x="4983" y="21010"/>
                  </a:lnTo>
                  <a:lnTo>
                    <a:pt x="4863" y="20830"/>
                  </a:lnTo>
                  <a:lnTo>
                    <a:pt x="4623" y="20650"/>
                  </a:lnTo>
                  <a:lnTo>
                    <a:pt x="4323" y="20530"/>
                  </a:lnTo>
                  <a:lnTo>
                    <a:pt x="3782" y="20350"/>
                  </a:lnTo>
                  <a:lnTo>
                    <a:pt x="3242" y="20230"/>
                  </a:lnTo>
                  <a:lnTo>
                    <a:pt x="3182" y="20230"/>
                  </a:lnTo>
                  <a:lnTo>
                    <a:pt x="3242" y="20290"/>
                  </a:lnTo>
                  <a:lnTo>
                    <a:pt x="3782" y="20470"/>
                  </a:lnTo>
                  <a:lnTo>
                    <a:pt x="4263" y="20710"/>
                  </a:lnTo>
                  <a:lnTo>
                    <a:pt x="4383" y="20830"/>
                  </a:lnTo>
                  <a:lnTo>
                    <a:pt x="4383" y="20830"/>
                  </a:lnTo>
                  <a:lnTo>
                    <a:pt x="4142" y="20770"/>
                  </a:lnTo>
                  <a:lnTo>
                    <a:pt x="3842" y="20650"/>
                  </a:lnTo>
                  <a:lnTo>
                    <a:pt x="3122" y="20590"/>
                  </a:lnTo>
                  <a:lnTo>
                    <a:pt x="2822" y="20590"/>
                  </a:lnTo>
                  <a:lnTo>
                    <a:pt x="2162" y="20530"/>
                  </a:lnTo>
                  <a:lnTo>
                    <a:pt x="1982" y="20590"/>
                  </a:lnTo>
                  <a:lnTo>
                    <a:pt x="2162" y="20590"/>
                  </a:lnTo>
                  <a:lnTo>
                    <a:pt x="2762" y="20710"/>
                  </a:lnTo>
                  <a:lnTo>
                    <a:pt x="2942" y="20770"/>
                  </a:lnTo>
                  <a:lnTo>
                    <a:pt x="3062" y="20770"/>
                  </a:lnTo>
                  <a:lnTo>
                    <a:pt x="3302" y="20830"/>
                  </a:lnTo>
                  <a:lnTo>
                    <a:pt x="3122" y="20890"/>
                  </a:lnTo>
                  <a:lnTo>
                    <a:pt x="2942" y="20890"/>
                  </a:lnTo>
                  <a:lnTo>
                    <a:pt x="2702" y="20950"/>
                  </a:lnTo>
                  <a:lnTo>
                    <a:pt x="2462" y="21010"/>
                  </a:lnTo>
                  <a:lnTo>
                    <a:pt x="2642" y="21010"/>
                  </a:lnTo>
                  <a:lnTo>
                    <a:pt x="2162" y="21190"/>
                  </a:lnTo>
                  <a:lnTo>
                    <a:pt x="1862" y="21310"/>
                  </a:lnTo>
                  <a:lnTo>
                    <a:pt x="1681" y="21490"/>
                  </a:lnTo>
                  <a:lnTo>
                    <a:pt x="1681" y="21490"/>
                  </a:lnTo>
                  <a:lnTo>
                    <a:pt x="1922" y="21370"/>
                  </a:lnTo>
                  <a:lnTo>
                    <a:pt x="2222" y="21310"/>
                  </a:lnTo>
                  <a:lnTo>
                    <a:pt x="2822" y="21190"/>
                  </a:lnTo>
                  <a:lnTo>
                    <a:pt x="2882" y="21190"/>
                  </a:lnTo>
                  <a:lnTo>
                    <a:pt x="3182" y="21130"/>
                  </a:lnTo>
                  <a:lnTo>
                    <a:pt x="3662" y="21070"/>
                  </a:lnTo>
                  <a:lnTo>
                    <a:pt x="3902" y="21070"/>
                  </a:lnTo>
                  <a:lnTo>
                    <a:pt x="3782" y="21130"/>
                  </a:lnTo>
                  <a:lnTo>
                    <a:pt x="3182" y="21430"/>
                  </a:lnTo>
                  <a:lnTo>
                    <a:pt x="2702" y="21730"/>
                  </a:lnTo>
                  <a:lnTo>
                    <a:pt x="2642" y="21790"/>
                  </a:lnTo>
                  <a:lnTo>
                    <a:pt x="2402" y="21970"/>
                  </a:lnTo>
                  <a:lnTo>
                    <a:pt x="2402" y="21970"/>
                  </a:lnTo>
                  <a:lnTo>
                    <a:pt x="2642" y="21850"/>
                  </a:lnTo>
                  <a:lnTo>
                    <a:pt x="2702" y="21790"/>
                  </a:lnTo>
                  <a:lnTo>
                    <a:pt x="3242" y="21550"/>
                  </a:lnTo>
                  <a:lnTo>
                    <a:pt x="3842" y="21370"/>
                  </a:lnTo>
                  <a:lnTo>
                    <a:pt x="4263" y="21310"/>
                  </a:lnTo>
                  <a:lnTo>
                    <a:pt x="4743" y="21250"/>
                  </a:lnTo>
                  <a:lnTo>
                    <a:pt x="4863" y="21250"/>
                  </a:lnTo>
                  <a:lnTo>
                    <a:pt x="4623" y="21310"/>
                  </a:lnTo>
                  <a:lnTo>
                    <a:pt x="4383" y="21370"/>
                  </a:lnTo>
                  <a:lnTo>
                    <a:pt x="4022" y="21490"/>
                  </a:lnTo>
                  <a:lnTo>
                    <a:pt x="3542" y="21790"/>
                  </a:lnTo>
                  <a:lnTo>
                    <a:pt x="3062" y="22150"/>
                  </a:lnTo>
                  <a:lnTo>
                    <a:pt x="2942" y="22270"/>
                  </a:lnTo>
                  <a:lnTo>
                    <a:pt x="2942" y="22330"/>
                  </a:lnTo>
                  <a:lnTo>
                    <a:pt x="3002" y="22330"/>
                  </a:lnTo>
                  <a:lnTo>
                    <a:pt x="3122" y="22210"/>
                  </a:lnTo>
                  <a:lnTo>
                    <a:pt x="3602" y="21910"/>
                  </a:lnTo>
                  <a:lnTo>
                    <a:pt x="4142" y="21730"/>
                  </a:lnTo>
                  <a:lnTo>
                    <a:pt x="4443" y="21610"/>
                  </a:lnTo>
                  <a:lnTo>
                    <a:pt x="4863" y="21430"/>
                  </a:lnTo>
                  <a:lnTo>
                    <a:pt x="5103" y="21310"/>
                  </a:lnTo>
                  <a:lnTo>
                    <a:pt x="5343" y="21370"/>
                  </a:lnTo>
                  <a:lnTo>
                    <a:pt x="5043" y="21490"/>
                  </a:lnTo>
                  <a:lnTo>
                    <a:pt x="4683" y="21610"/>
                  </a:lnTo>
                  <a:lnTo>
                    <a:pt x="4203" y="21910"/>
                  </a:lnTo>
                  <a:lnTo>
                    <a:pt x="4022" y="22030"/>
                  </a:lnTo>
                  <a:lnTo>
                    <a:pt x="4203" y="21970"/>
                  </a:lnTo>
                  <a:lnTo>
                    <a:pt x="4743" y="21730"/>
                  </a:lnTo>
                  <a:lnTo>
                    <a:pt x="5343" y="21610"/>
                  </a:lnTo>
                  <a:lnTo>
                    <a:pt x="5703" y="21550"/>
                  </a:lnTo>
                  <a:lnTo>
                    <a:pt x="6003" y="21550"/>
                  </a:lnTo>
                  <a:lnTo>
                    <a:pt x="6484" y="21670"/>
                  </a:lnTo>
                  <a:lnTo>
                    <a:pt x="5763" y="21790"/>
                  </a:lnTo>
                  <a:lnTo>
                    <a:pt x="5583" y="21790"/>
                  </a:lnTo>
                  <a:lnTo>
                    <a:pt x="5283" y="21850"/>
                  </a:lnTo>
                  <a:lnTo>
                    <a:pt x="4983" y="21970"/>
                  </a:lnTo>
                  <a:lnTo>
                    <a:pt x="4863" y="22090"/>
                  </a:lnTo>
                  <a:lnTo>
                    <a:pt x="4803" y="22150"/>
                  </a:lnTo>
                  <a:lnTo>
                    <a:pt x="4863" y="22150"/>
                  </a:lnTo>
                  <a:lnTo>
                    <a:pt x="5043" y="22030"/>
                  </a:lnTo>
                  <a:lnTo>
                    <a:pt x="5283" y="21970"/>
                  </a:lnTo>
                  <a:lnTo>
                    <a:pt x="5583" y="21910"/>
                  </a:lnTo>
                  <a:lnTo>
                    <a:pt x="5703" y="21910"/>
                  </a:lnTo>
                  <a:lnTo>
                    <a:pt x="6604" y="21970"/>
                  </a:lnTo>
                  <a:lnTo>
                    <a:pt x="6844" y="21970"/>
                  </a:lnTo>
                  <a:lnTo>
                    <a:pt x="6484" y="22030"/>
                  </a:lnTo>
                  <a:lnTo>
                    <a:pt x="6003" y="22150"/>
                  </a:lnTo>
                  <a:lnTo>
                    <a:pt x="5523" y="22390"/>
                  </a:lnTo>
                  <a:lnTo>
                    <a:pt x="5343" y="22510"/>
                  </a:lnTo>
                  <a:lnTo>
                    <a:pt x="5403" y="22510"/>
                  </a:lnTo>
                  <a:lnTo>
                    <a:pt x="5523" y="22450"/>
                  </a:lnTo>
                  <a:lnTo>
                    <a:pt x="6063" y="22270"/>
                  </a:lnTo>
                  <a:lnTo>
                    <a:pt x="6484" y="22210"/>
                  </a:lnTo>
                  <a:lnTo>
                    <a:pt x="6844" y="22210"/>
                  </a:lnTo>
                  <a:lnTo>
                    <a:pt x="6784" y="22270"/>
                  </a:lnTo>
                  <a:lnTo>
                    <a:pt x="6724" y="22270"/>
                  </a:lnTo>
                  <a:lnTo>
                    <a:pt x="6243" y="22390"/>
                  </a:lnTo>
                  <a:lnTo>
                    <a:pt x="6063" y="22450"/>
                  </a:lnTo>
                  <a:lnTo>
                    <a:pt x="7324" y="22450"/>
                  </a:lnTo>
                  <a:lnTo>
                    <a:pt x="7684" y="22510"/>
                  </a:lnTo>
                  <a:lnTo>
                    <a:pt x="6784" y="22510"/>
                  </a:lnTo>
                  <a:lnTo>
                    <a:pt x="7144" y="22571"/>
                  </a:lnTo>
                  <a:lnTo>
                    <a:pt x="7804" y="22691"/>
                  </a:lnTo>
                  <a:lnTo>
                    <a:pt x="7444" y="22751"/>
                  </a:lnTo>
                  <a:lnTo>
                    <a:pt x="6784" y="22871"/>
                  </a:lnTo>
                  <a:lnTo>
                    <a:pt x="6544" y="22991"/>
                  </a:lnTo>
                  <a:lnTo>
                    <a:pt x="6784" y="22931"/>
                  </a:lnTo>
                  <a:lnTo>
                    <a:pt x="7444" y="22871"/>
                  </a:lnTo>
                  <a:lnTo>
                    <a:pt x="8164" y="22871"/>
                  </a:lnTo>
                  <a:lnTo>
                    <a:pt x="8584" y="22931"/>
                  </a:lnTo>
                  <a:lnTo>
                    <a:pt x="8224" y="22931"/>
                  </a:lnTo>
                  <a:lnTo>
                    <a:pt x="7924" y="22991"/>
                  </a:lnTo>
                  <a:lnTo>
                    <a:pt x="7624" y="23051"/>
                  </a:lnTo>
                  <a:lnTo>
                    <a:pt x="7564" y="23111"/>
                  </a:lnTo>
                  <a:lnTo>
                    <a:pt x="7504" y="23111"/>
                  </a:lnTo>
                  <a:lnTo>
                    <a:pt x="7204" y="23171"/>
                  </a:lnTo>
                  <a:lnTo>
                    <a:pt x="6964" y="23291"/>
                  </a:lnTo>
                  <a:lnTo>
                    <a:pt x="6784" y="23411"/>
                  </a:lnTo>
                  <a:lnTo>
                    <a:pt x="6964" y="23351"/>
                  </a:lnTo>
                  <a:lnTo>
                    <a:pt x="7264" y="23291"/>
                  </a:lnTo>
                  <a:lnTo>
                    <a:pt x="7564" y="23231"/>
                  </a:lnTo>
                  <a:lnTo>
                    <a:pt x="7744" y="23231"/>
                  </a:lnTo>
                  <a:lnTo>
                    <a:pt x="7624" y="23291"/>
                  </a:lnTo>
                  <a:lnTo>
                    <a:pt x="7384" y="23351"/>
                  </a:lnTo>
                  <a:lnTo>
                    <a:pt x="7324" y="23411"/>
                  </a:lnTo>
                  <a:lnTo>
                    <a:pt x="7444" y="23411"/>
                  </a:lnTo>
                  <a:lnTo>
                    <a:pt x="7684" y="23291"/>
                  </a:lnTo>
                  <a:lnTo>
                    <a:pt x="7924" y="23291"/>
                  </a:lnTo>
                  <a:lnTo>
                    <a:pt x="8224" y="23231"/>
                  </a:lnTo>
                  <a:lnTo>
                    <a:pt x="8524" y="23291"/>
                  </a:lnTo>
                  <a:lnTo>
                    <a:pt x="8764" y="23291"/>
                  </a:lnTo>
                  <a:lnTo>
                    <a:pt x="8945" y="23351"/>
                  </a:lnTo>
                  <a:lnTo>
                    <a:pt x="8584" y="23411"/>
                  </a:lnTo>
                  <a:lnTo>
                    <a:pt x="8464" y="23471"/>
                  </a:lnTo>
                  <a:lnTo>
                    <a:pt x="8104" y="23531"/>
                  </a:lnTo>
                  <a:lnTo>
                    <a:pt x="7744" y="23591"/>
                  </a:lnTo>
                  <a:lnTo>
                    <a:pt x="7024" y="23891"/>
                  </a:lnTo>
                  <a:lnTo>
                    <a:pt x="6844" y="24011"/>
                  </a:lnTo>
                  <a:lnTo>
                    <a:pt x="6844" y="24011"/>
                  </a:lnTo>
                  <a:lnTo>
                    <a:pt x="7084" y="23951"/>
                  </a:lnTo>
                  <a:lnTo>
                    <a:pt x="7744" y="23771"/>
                  </a:lnTo>
                  <a:lnTo>
                    <a:pt x="7804" y="23771"/>
                  </a:lnTo>
                  <a:lnTo>
                    <a:pt x="8524" y="23711"/>
                  </a:lnTo>
                  <a:lnTo>
                    <a:pt x="8945" y="23711"/>
                  </a:lnTo>
                  <a:lnTo>
                    <a:pt x="8704" y="23771"/>
                  </a:lnTo>
                  <a:lnTo>
                    <a:pt x="8224" y="23891"/>
                  </a:lnTo>
                  <a:lnTo>
                    <a:pt x="7804" y="24071"/>
                  </a:lnTo>
                  <a:lnTo>
                    <a:pt x="7444" y="24191"/>
                  </a:lnTo>
                  <a:lnTo>
                    <a:pt x="7204" y="24311"/>
                  </a:lnTo>
                  <a:lnTo>
                    <a:pt x="7204" y="24311"/>
                  </a:lnTo>
                  <a:lnTo>
                    <a:pt x="7504" y="24251"/>
                  </a:lnTo>
                  <a:lnTo>
                    <a:pt x="7864" y="24131"/>
                  </a:lnTo>
                  <a:lnTo>
                    <a:pt x="8284" y="24011"/>
                  </a:lnTo>
                  <a:lnTo>
                    <a:pt x="8704" y="24011"/>
                  </a:lnTo>
                  <a:lnTo>
                    <a:pt x="9125" y="23951"/>
                  </a:lnTo>
                  <a:lnTo>
                    <a:pt x="9485" y="24011"/>
                  </a:lnTo>
                  <a:lnTo>
                    <a:pt x="9665" y="24011"/>
                  </a:lnTo>
                  <a:lnTo>
                    <a:pt x="10445" y="24071"/>
                  </a:lnTo>
                  <a:lnTo>
                    <a:pt x="10625" y="24071"/>
                  </a:lnTo>
                  <a:lnTo>
                    <a:pt x="10805" y="24191"/>
                  </a:lnTo>
                  <a:lnTo>
                    <a:pt x="10265" y="24131"/>
                  </a:lnTo>
                  <a:lnTo>
                    <a:pt x="8945" y="24131"/>
                  </a:lnTo>
                  <a:lnTo>
                    <a:pt x="8584" y="24191"/>
                  </a:lnTo>
                  <a:lnTo>
                    <a:pt x="8344" y="24371"/>
                  </a:lnTo>
                  <a:lnTo>
                    <a:pt x="8344" y="24371"/>
                  </a:lnTo>
                  <a:lnTo>
                    <a:pt x="8584" y="24251"/>
                  </a:lnTo>
                  <a:lnTo>
                    <a:pt x="9365" y="24251"/>
                  </a:lnTo>
                  <a:lnTo>
                    <a:pt x="10265" y="24371"/>
                  </a:lnTo>
                  <a:lnTo>
                    <a:pt x="10745" y="24491"/>
                  </a:lnTo>
                  <a:lnTo>
                    <a:pt x="9905" y="24431"/>
                  </a:lnTo>
                  <a:lnTo>
                    <a:pt x="9185" y="24491"/>
                  </a:lnTo>
                  <a:lnTo>
                    <a:pt x="8825" y="24551"/>
                  </a:lnTo>
                  <a:lnTo>
                    <a:pt x="9185" y="24551"/>
                  </a:lnTo>
                  <a:lnTo>
                    <a:pt x="9905" y="24611"/>
                  </a:lnTo>
                  <a:lnTo>
                    <a:pt x="10685" y="24671"/>
                  </a:lnTo>
                  <a:lnTo>
                    <a:pt x="11166" y="24791"/>
                  </a:lnTo>
                  <a:lnTo>
                    <a:pt x="11766" y="24851"/>
                  </a:lnTo>
                  <a:lnTo>
                    <a:pt x="11826" y="24912"/>
                  </a:lnTo>
                  <a:lnTo>
                    <a:pt x="11826" y="24912"/>
                  </a:lnTo>
                  <a:lnTo>
                    <a:pt x="11406" y="24851"/>
                  </a:lnTo>
                  <a:lnTo>
                    <a:pt x="10565" y="24791"/>
                  </a:lnTo>
                  <a:lnTo>
                    <a:pt x="9845" y="24851"/>
                  </a:lnTo>
                  <a:lnTo>
                    <a:pt x="9665" y="24912"/>
                  </a:lnTo>
                  <a:lnTo>
                    <a:pt x="9845" y="24912"/>
                  </a:lnTo>
                  <a:lnTo>
                    <a:pt x="10565" y="24972"/>
                  </a:lnTo>
                  <a:lnTo>
                    <a:pt x="11346" y="25092"/>
                  </a:lnTo>
                  <a:lnTo>
                    <a:pt x="11826" y="25212"/>
                  </a:lnTo>
                  <a:lnTo>
                    <a:pt x="12246" y="25332"/>
                  </a:lnTo>
                  <a:lnTo>
                    <a:pt x="12306" y="25392"/>
                  </a:lnTo>
                  <a:lnTo>
                    <a:pt x="12186" y="25392"/>
                  </a:lnTo>
                  <a:lnTo>
                    <a:pt x="12066" y="25332"/>
                  </a:lnTo>
                  <a:lnTo>
                    <a:pt x="11226" y="25272"/>
                  </a:lnTo>
                  <a:lnTo>
                    <a:pt x="10925" y="25272"/>
                  </a:lnTo>
                  <a:lnTo>
                    <a:pt x="10805" y="25212"/>
                  </a:lnTo>
                  <a:lnTo>
                    <a:pt x="10385" y="25212"/>
                  </a:lnTo>
                  <a:lnTo>
                    <a:pt x="10205" y="25152"/>
                  </a:lnTo>
                  <a:lnTo>
                    <a:pt x="10145" y="25152"/>
                  </a:lnTo>
                  <a:lnTo>
                    <a:pt x="10205" y="25212"/>
                  </a:lnTo>
                  <a:lnTo>
                    <a:pt x="9665" y="24912"/>
                  </a:lnTo>
                  <a:lnTo>
                    <a:pt x="9425" y="24731"/>
                  </a:lnTo>
                  <a:lnTo>
                    <a:pt x="9545" y="24912"/>
                  </a:lnTo>
                  <a:lnTo>
                    <a:pt x="10025" y="25392"/>
                  </a:lnTo>
                  <a:lnTo>
                    <a:pt x="9905" y="25392"/>
                  </a:lnTo>
                  <a:lnTo>
                    <a:pt x="9845" y="25332"/>
                  </a:lnTo>
                  <a:lnTo>
                    <a:pt x="9425" y="25212"/>
                  </a:lnTo>
                  <a:lnTo>
                    <a:pt x="9125" y="25152"/>
                  </a:lnTo>
                  <a:lnTo>
                    <a:pt x="8885" y="25092"/>
                  </a:lnTo>
                  <a:lnTo>
                    <a:pt x="8825" y="25092"/>
                  </a:lnTo>
                  <a:lnTo>
                    <a:pt x="8878" y="25145"/>
                  </a:lnTo>
                  <a:lnTo>
                    <a:pt x="8878" y="25145"/>
                  </a:lnTo>
                  <a:lnTo>
                    <a:pt x="8344" y="25092"/>
                  </a:lnTo>
                  <a:lnTo>
                    <a:pt x="8104" y="25092"/>
                  </a:lnTo>
                  <a:lnTo>
                    <a:pt x="8344" y="25152"/>
                  </a:lnTo>
                  <a:lnTo>
                    <a:pt x="8825" y="25392"/>
                  </a:lnTo>
                  <a:lnTo>
                    <a:pt x="5763" y="25392"/>
                  </a:lnTo>
                  <a:lnTo>
                    <a:pt x="5463" y="25332"/>
                  </a:lnTo>
                  <a:lnTo>
                    <a:pt x="5043" y="25332"/>
                  </a:lnTo>
                  <a:lnTo>
                    <a:pt x="4683" y="25212"/>
                  </a:lnTo>
                  <a:lnTo>
                    <a:pt x="4383" y="25152"/>
                  </a:lnTo>
                  <a:lnTo>
                    <a:pt x="4203" y="25092"/>
                  </a:lnTo>
                  <a:lnTo>
                    <a:pt x="4082" y="25032"/>
                  </a:lnTo>
                  <a:lnTo>
                    <a:pt x="3962" y="24972"/>
                  </a:lnTo>
                  <a:lnTo>
                    <a:pt x="4022" y="25032"/>
                  </a:lnTo>
                  <a:lnTo>
                    <a:pt x="4142" y="25152"/>
                  </a:lnTo>
                  <a:lnTo>
                    <a:pt x="4323" y="25212"/>
                  </a:lnTo>
                  <a:lnTo>
                    <a:pt x="4623" y="25392"/>
                  </a:lnTo>
                  <a:lnTo>
                    <a:pt x="1741" y="25392"/>
                  </a:lnTo>
                  <a:lnTo>
                    <a:pt x="1681" y="25512"/>
                  </a:lnTo>
                  <a:lnTo>
                    <a:pt x="1561" y="26292"/>
                  </a:lnTo>
                  <a:lnTo>
                    <a:pt x="3602" y="26292"/>
                  </a:lnTo>
                  <a:lnTo>
                    <a:pt x="3662" y="26352"/>
                  </a:lnTo>
                  <a:lnTo>
                    <a:pt x="3902" y="26412"/>
                  </a:lnTo>
                  <a:lnTo>
                    <a:pt x="4383" y="26412"/>
                  </a:lnTo>
                  <a:lnTo>
                    <a:pt x="4383" y="26472"/>
                  </a:lnTo>
                  <a:lnTo>
                    <a:pt x="4563" y="26472"/>
                  </a:lnTo>
                  <a:lnTo>
                    <a:pt x="4803" y="26532"/>
                  </a:lnTo>
                  <a:lnTo>
                    <a:pt x="4323" y="26532"/>
                  </a:lnTo>
                  <a:lnTo>
                    <a:pt x="3722" y="26592"/>
                  </a:lnTo>
                  <a:lnTo>
                    <a:pt x="2882" y="26652"/>
                  </a:lnTo>
                  <a:lnTo>
                    <a:pt x="2462" y="26712"/>
                  </a:lnTo>
                  <a:lnTo>
                    <a:pt x="2882" y="26772"/>
                  </a:lnTo>
                  <a:lnTo>
                    <a:pt x="3722" y="26832"/>
                  </a:lnTo>
                  <a:lnTo>
                    <a:pt x="4263" y="26952"/>
                  </a:lnTo>
                  <a:lnTo>
                    <a:pt x="3842" y="26952"/>
                  </a:lnTo>
                  <a:lnTo>
                    <a:pt x="2942" y="27072"/>
                  </a:lnTo>
                  <a:lnTo>
                    <a:pt x="2102" y="27253"/>
                  </a:lnTo>
                  <a:lnTo>
                    <a:pt x="1741" y="27313"/>
                  </a:lnTo>
                  <a:lnTo>
                    <a:pt x="2102" y="27313"/>
                  </a:lnTo>
                  <a:lnTo>
                    <a:pt x="2942" y="27373"/>
                  </a:lnTo>
                  <a:lnTo>
                    <a:pt x="3002" y="27373"/>
                  </a:lnTo>
                  <a:lnTo>
                    <a:pt x="2702" y="27493"/>
                  </a:lnTo>
                  <a:lnTo>
                    <a:pt x="1321" y="27493"/>
                  </a:lnTo>
                  <a:lnTo>
                    <a:pt x="1201" y="28153"/>
                  </a:lnTo>
                  <a:lnTo>
                    <a:pt x="961" y="28273"/>
                  </a:lnTo>
                  <a:lnTo>
                    <a:pt x="1201" y="28213"/>
                  </a:lnTo>
                  <a:lnTo>
                    <a:pt x="1201" y="28393"/>
                  </a:lnTo>
                  <a:lnTo>
                    <a:pt x="2042" y="28393"/>
                  </a:lnTo>
                  <a:lnTo>
                    <a:pt x="1501" y="28693"/>
                  </a:lnTo>
                  <a:lnTo>
                    <a:pt x="1201" y="28873"/>
                  </a:lnTo>
                  <a:lnTo>
                    <a:pt x="1081" y="28933"/>
                  </a:lnTo>
                  <a:lnTo>
                    <a:pt x="1" y="29654"/>
                  </a:lnTo>
                  <a:lnTo>
                    <a:pt x="1" y="29654"/>
                  </a:lnTo>
                  <a:lnTo>
                    <a:pt x="1081" y="29173"/>
                  </a:lnTo>
                  <a:lnTo>
                    <a:pt x="1141" y="29113"/>
                  </a:lnTo>
                  <a:lnTo>
                    <a:pt x="1621" y="28993"/>
                  </a:lnTo>
                  <a:lnTo>
                    <a:pt x="2522" y="28633"/>
                  </a:lnTo>
                  <a:lnTo>
                    <a:pt x="3302" y="28393"/>
                  </a:lnTo>
                  <a:lnTo>
                    <a:pt x="2882" y="28693"/>
                  </a:lnTo>
                  <a:lnTo>
                    <a:pt x="2522" y="28993"/>
                  </a:lnTo>
                  <a:lnTo>
                    <a:pt x="2162" y="29353"/>
                  </a:lnTo>
                  <a:lnTo>
                    <a:pt x="1922" y="29654"/>
                  </a:lnTo>
                  <a:lnTo>
                    <a:pt x="1021" y="29654"/>
                  </a:lnTo>
                  <a:lnTo>
                    <a:pt x="961" y="30554"/>
                  </a:lnTo>
                  <a:lnTo>
                    <a:pt x="1922" y="30554"/>
                  </a:lnTo>
                  <a:lnTo>
                    <a:pt x="1741" y="30854"/>
                  </a:lnTo>
                  <a:lnTo>
                    <a:pt x="1561" y="31334"/>
                  </a:lnTo>
                  <a:lnTo>
                    <a:pt x="1501" y="31694"/>
                  </a:lnTo>
                  <a:lnTo>
                    <a:pt x="1621" y="31394"/>
                  </a:lnTo>
                  <a:lnTo>
                    <a:pt x="1922" y="30974"/>
                  </a:lnTo>
                  <a:lnTo>
                    <a:pt x="2282" y="30554"/>
                  </a:lnTo>
                  <a:lnTo>
                    <a:pt x="2702" y="30554"/>
                  </a:lnTo>
                  <a:lnTo>
                    <a:pt x="2642" y="30734"/>
                  </a:lnTo>
                  <a:lnTo>
                    <a:pt x="2522" y="31274"/>
                  </a:lnTo>
                  <a:lnTo>
                    <a:pt x="2462" y="31754"/>
                  </a:lnTo>
                  <a:lnTo>
                    <a:pt x="841" y="31754"/>
                  </a:lnTo>
                  <a:lnTo>
                    <a:pt x="841" y="32715"/>
                  </a:lnTo>
                  <a:lnTo>
                    <a:pt x="3542" y="32715"/>
                  </a:lnTo>
                  <a:lnTo>
                    <a:pt x="3482" y="32775"/>
                  </a:lnTo>
                  <a:lnTo>
                    <a:pt x="3302" y="33015"/>
                  </a:lnTo>
                  <a:lnTo>
                    <a:pt x="3122" y="33255"/>
                  </a:lnTo>
                  <a:lnTo>
                    <a:pt x="3062" y="33375"/>
                  </a:lnTo>
                  <a:lnTo>
                    <a:pt x="3122" y="33315"/>
                  </a:lnTo>
                  <a:lnTo>
                    <a:pt x="3362" y="33075"/>
                  </a:lnTo>
                  <a:lnTo>
                    <a:pt x="3482" y="32955"/>
                  </a:lnTo>
                  <a:lnTo>
                    <a:pt x="3842" y="32715"/>
                  </a:lnTo>
                  <a:lnTo>
                    <a:pt x="3902" y="32715"/>
                  </a:lnTo>
                  <a:lnTo>
                    <a:pt x="3662" y="33075"/>
                  </a:lnTo>
                  <a:lnTo>
                    <a:pt x="3542" y="33435"/>
                  </a:lnTo>
                  <a:lnTo>
                    <a:pt x="3422" y="33435"/>
                  </a:lnTo>
                  <a:lnTo>
                    <a:pt x="3422" y="33495"/>
                  </a:lnTo>
                  <a:lnTo>
                    <a:pt x="3062" y="33675"/>
                  </a:lnTo>
                  <a:lnTo>
                    <a:pt x="2942" y="33795"/>
                  </a:lnTo>
                  <a:lnTo>
                    <a:pt x="2942" y="33795"/>
                  </a:lnTo>
                  <a:lnTo>
                    <a:pt x="3122" y="33735"/>
                  </a:lnTo>
                  <a:lnTo>
                    <a:pt x="3422" y="33735"/>
                  </a:lnTo>
                  <a:lnTo>
                    <a:pt x="2942" y="33915"/>
                  </a:lnTo>
                  <a:lnTo>
                    <a:pt x="2522" y="34216"/>
                  </a:lnTo>
                  <a:lnTo>
                    <a:pt x="841" y="34216"/>
                  </a:lnTo>
                  <a:lnTo>
                    <a:pt x="841" y="35656"/>
                  </a:lnTo>
                  <a:lnTo>
                    <a:pt x="2222" y="35656"/>
                  </a:lnTo>
                  <a:lnTo>
                    <a:pt x="2042" y="35776"/>
                  </a:lnTo>
                  <a:lnTo>
                    <a:pt x="2462" y="35656"/>
                  </a:lnTo>
                  <a:lnTo>
                    <a:pt x="2822" y="35656"/>
                  </a:lnTo>
                  <a:lnTo>
                    <a:pt x="2522" y="35956"/>
                  </a:lnTo>
                  <a:lnTo>
                    <a:pt x="2222" y="36256"/>
                  </a:lnTo>
                  <a:lnTo>
                    <a:pt x="1801" y="36857"/>
                  </a:lnTo>
                  <a:lnTo>
                    <a:pt x="1681" y="37037"/>
                  </a:lnTo>
                  <a:lnTo>
                    <a:pt x="1681" y="37097"/>
                  </a:lnTo>
                  <a:lnTo>
                    <a:pt x="1741" y="37037"/>
                  </a:lnTo>
                  <a:lnTo>
                    <a:pt x="1862" y="36917"/>
                  </a:lnTo>
                  <a:lnTo>
                    <a:pt x="2402" y="36436"/>
                  </a:lnTo>
                  <a:lnTo>
                    <a:pt x="2762" y="36256"/>
                  </a:lnTo>
                  <a:lnTo>
                    <a:pt x="2642" y="36376"/>
                  </a:lnTo>
                  <a:lnTo>
                    <a:pt x="2462" y="36617"/>
                  </a:lnTo>
                  <a:lnTo>
                    <a:pt x="2342" y="36797"/>
                  </a:lnTo>
                  <a:lnTo>
                    <a:pt x="2282" y="36977"/>
                  </a:lnTo>
                  <a:lnTo>
                    <a:pt x="2282" y="37037"/>
                  </a:lnTo>
                  <a:lnTo>
                    <a:pt x="2342" y="36977"/>
                  </a:lnTo>
                  <a:lnTo>
                    <a:pt x="2402" y="36857"/>
                  </a:lnTo>
                  <a:lnTo>
                    <a:pt x="2582" y="36737"/>
                  </a:lnTo>
                  <a:lnTo>
                    <a:pt x="2822" y="36557"/>
                  </a:lnTo>
                  <a:lnTo>
                    <a:pt x="3182" y="36436"/>
                  </a:lnTo>
                  <a:lnTo>
                    <a:pt x="3122" y="36497"/>
                  </a:lnTo>
                  <a:lnTo>
                    <a:pt x="2942" y="36797"/>
                  </a:lnTo>
                  <a:lnTo>
                    <a:pt x="2762" y="37157"/>
                  </a:lnTo>
                  <a:lnTo>
                    <a:pt x="961" y="37157"/>
                  </a:lnTo>
                  <a:lnTo>
                    <a:pt x="1141" y="38657"/>
                  </a:lnTo>
                  <a:lnTo>
                    <a:pt x="2882" y="38657"/>
                  </a:lnTo>
                  <a:lnTo>
                    <a:pt x="2942" y="38838"/>
                  </a:lnTo>
                  <a:lnTo>
                    <a:pt x="3002" y="38657"/>
                  </a:lnTo>
                  <a:lnTo>
                    <a:pt x="3242" y="38657"/>
                  </a:lnTo>
                  <a:lnTo>
                    <a:pt x="3302" y="39138"/>
                  </a:lnTo>
                  <a:lnTo>
                    <a:pt x="3362" y="39558"/>
                  </a:lnTo>
                  <a:lnTo>
                    <a:pt x="3482" y="39918"/>
                  </a:lnTo>
                  <a:lnTo>
                    <a:pt x="3542" y="40218"/>
                  </a:lnTo>
                  <a:lnTo>
                    <a:pt x="3602" y="40278"/>
                  </a:lnTo>
                  <a:lnTo>
                    <a:pt x="3602" y="40158"/>
                  </a:lnTo>
                  <a:lnTo>
                    <a:pt x="3542" y="39918"/>
                  </a:lnTo>
                  <a:lnTo>
                    <a:pt x="3542" y="39558"/>
                  </a:lnTo>
                  <a:lnTo>
                    <a:pt x="3542" y="39138"/>
                  </a:lnTo>
                  <a:lnTo>
                    <a:pt x="3602" y="38838"/>
                  </a:lnTo>
                  <a:lnTo>
                    <a:pt x="3662" y="38657"/>
                  </a:lnTo>
                  <a:lnTo>
                    <a:pt x="4082" y="38657"/>
                  </a:lnTo>
                  <a:lnTo>
                    <a:pt x="4203" y="38838"/>
                  </a:lnTo>
                  <a:lnTo>
                    <a:pt x="4443" y="39198"/>
                  </a:lnTo>
                  <a:lnTo>
                    <a:pt x="4803" y="39618"/>
                  </a:lnTo>
                  <a:lnTo>
                    <a:pt x="5103" y="39918"/>
                  </a:lnTo>
                  <a:lnTo>
                    <a:pt x="5463" y="40158"/>
                  </a:lnTo>
                  <a:lnTo>
                    <a:pt x="5703" y="40338"/>
                  </a:lnTo>
                  <a:lnTo>
                    <a:pt x="5763" y="40338"/>
                  </a:lnTo>
                  <a:lnTo>
                    <a:pt x="5703" y="40278"/>
                  </a:lnTo>
                  <a:lnTo>
                    <a:pt x="5523" y="40098"/>
                  </a:lnTo>
                  <a:lnTo>
                    <a:pt x="5283" y="39798"/>
                  </a:lnTo>
                  <a:lnTo>
                    <a:pt x="4983" y="39438"/>
                  </a:lnTo>
                  <a:lnTo>
                    <a:pt x="4803" y="39018"/>
                  </a:lnTo>
                  <a:lnTo>
                    <a:pt x="4623" y="38657"/>
                  </a:lnTo>
                  <a:lnTo>
                    <a:pt x="4863" y="38657"/>
                  </a:lnTo>
                  <a:lnTo>
                    <a:pt x="5163" y="38898"/>
                  </a:lnTo>
                  <a:lnTo>
                    <a:pt x="5403" y="39018"/>
                  </a:lnTo>
                  <a:lnTo>
                    <a:pt x="5463" y="39018"/>
                  </a:lnTo>
                  <a:lnTo>
                    <a:pt x="5403" y="38958"/>
                  </a:lnTo>
                  <a:lnTo>
                    <a:pt x="5223" y="38838"/>
                  </a:lnTo>
                  <a:lnTo>
                    <a:pt x="5103" y="38657"/>
                  </a:lnTo>
                  <a:lnTo>
                    <a:pt x="9425" y="38657"/>
                  </a:lnTo>
                  <a:lnTo>
                    <a:pt x="8584" y="40878"/>
                  </a:lnTo>
                  <a:lnTo>
                    <a:pt x="1441" y="40878"/>
                  </a:lnTo>
                  <a:lnTo>
                    <a:pt x="1741" y="42319"/>
                  </a:lnTo>
                  <a:lnTo>
                    <a:pt x="8164" y="42319"/>
                  </a:lnTo>
                  <a:lnTo>
                    <a:pt x="7684" y="43940"/>
                  </a:lnTo>
                  <a:lnTo>
                    <a:pt x="2162" y="43940"/>
                  </a:lnTo>
                  <a:lnTo>
                    <a:pt x="2762" y="46041"/>
                  </a:lnTo>
                  <a:lnTo>
                    <a:pt x="7204" y="46041"/>
                  </a:lnTo>
                  <a:lnTo>
                    <a:pt x="6844" y="47781"/>
                  </a:lnTo>
                  <a:lnTo>
                    <a:pt x="3362" y="47781"/>
                  </a:lnTo>
                  <a:lnTo>
                    <a:pt x="3842" y="48982"/>
                  </a:lnTo>
                  <a:lnTo>
                    <a:pt x="4383" y="50122"/>
                  </a:lnTo>
                  <a:lnTo>
                    <a:pt x="6484" y="50122"/>
                  </a:lnTo>
                  <a:lnTo>
                    <a:pt x="6243" y="51863"/>
                  </a:lnTo>
                  <a:lnTo>
                    <a:pt x="5223" y="51863"/>
                  </a:lnTo>
                  <a:lnTo>
                    <a:pt x="6123" y="53424"/>
                  </a:lnTo>
                  <a:lnTo>
                    <a:pt x="6063" y="54324"/>
                  </a:lnTo>
                  <a:lnTo>
                    <a:pt x="6664" y="54384"/>
                  </a:lnTo>
                  <a:lnTo>
                    <a:pt x="7204" y="55165"/>
                  </a:lnTo>
                  <a:lnTo>
                    <a:pt x="65129" y="55165"/>
                  </a:lnTo>
                  <a:lnTo>
                    <a:pt x="65249" y="56065"/>
                  </a:lnTo>
                  <a:lnTo>
                    <a:pt x="65249" y="56245"/>
                  </a:lnTo>
                  <a:lnTo>
                    <a:pt x="68730" y="55885"/>
                  </a:lnTo>
                  <a:lnTo>
                    <a:pt x="68670" y="55645"/>
                  </a:lnTo>
                  <a:lnTo>
                    <a:pt x="68610" y="55165"/>
                  </a:lnTo>
                  <a:lnTo>
                    <a:pt x="69090" y="55165"/>
                  </a:lnTo>
                  <a:lnTo>
                    <a:pt x="70051" y="53544"/>
                  </a:lnTo>
                  <a:lnTo>
                    <a:pt x="71011" y="51863"/>
                  </a:lnTo>
                  <a:lnTo>
                    <a:pt x="68070" y="51863"/>
                  </a:lnTo>
                  <a:lnTo>
                    <a:pt x="67710" y="50122"/>
                  </a:lnTo>
                  <a:lnTo>
                    <a:pt x="71852" y="50122"/>
                  </a:lnTo>
                  <a:lnTo>
                    <a:pt x="72392" y="48982"/>
                  </a:lnTo>
                  <a:lnTo>
                    <a:pt x="72872" y="47781"/>
                  </a:lnTo>
                  <a:lnTo>
                    <a:pt x="67170" y="47781"/>
                  </a:lnTo>
                  <a:lnTo>
                    <a:pt x="66749" y="46041"/>
                  </a:lnTo>
                  <a:lnTo>
                    <a:pt x="73472" y="46041"/>
                  </a:lnTo>
                  <a:lnTo>
                    <a:pt x="74132" y="43940"/>
                  </a:lnTo>
                  <a:lnTo>
                    <a:pt x="66149" y="43940"/>
                  </a:lnTo>
                  <a:lnTo>
                    <a:pt x="65669" y="42319"/>
                  </a:lnTo>
                  <a:lnTo>
                    <a:pt x="74493" y="42319"/>
                  </a:lnTo>
                  <a:lnTo>
                    <a:pt x="74793" y="40878"/>
                  </a:lnTo>
                  <a:lnTo>
                    <a:pt x="65189" y="40878"/>
                  </a:lnTo>
                  <a:lnTo>
                    <a:pt x="64408" y="38657"/>
                  </a:lnTo>
                  <a:lnTo>
                    <a:pt x="75153" y="38657"/>
                  </a:lnTo>
                  <a:lnTo>
                    <a:pt x="75273" y="37157"/>
                  </a:lnTo>
                  <a:lnTo>
                    <a:pt x="63868" y="37157"/>
                  </a:lnTo>
                  <a:lnTo>
                    <a:pt x="63208" y="35656"/>
                  </a:lnTo>
                  <a:lnTo>
                    <a:pt x="75393" y="35656"/>
                  </a:lnTo>
                  <a:lnTo>
                    <a:pt x="75453" y="34216"/>
                  </a:lnTo>
                  <a:lnTo>
                    <a:pt x="62608" y="34216"/>
                  </a:lnTo>
                  <a:lnTo>
                    <a:pt x="61887" y="32715"/>
                  </a:lnTo>
                  <a:lnTo>
                    <a:pt x="75453" y="32715"/>
                  </a:lnTo>
                  <a:lnTo>
                    <a:pt x="75393" y="31754"/>
                  </a:lnTo>
                  <a:lnTo>
                    <a:pt x="61467" y="31754"/>
                  </a:lnTo>
                  <a:lnTo>
                    <a:pt x="60867" y="30554"/>
                  </a:lnTo>
                  <a:lnTo>
                    <a:pt x="66629" y="30554"/>
                  </a:lnTo>
                  <a:lnTo>
                    <a:pt x="66449" y="30794"/>
                  </a:lnTo>
                  <a:lnTo>
                    <a:pt x="66149" y="31154"/>
                  </a:lnTo>
                  <a:lnTo>
                    <a:pt x="66089" y="31274"/>
                  </a:lnTo>
                  <a:lnTo>
                    <a:pt x="66209" y="31154"/>
                  </a:lnTo>
                  <a:lnTo>
                    <a:pt x="66509" y="30914"/>
                  </a:lnTo>
                  <a:lnTo>
                    <a:pt x="66929" y="30554"/>
                  </a:lnTo>
                  <a:lnTo>
                    <a:pt x="69390" y="30554"/>
                  </a:lnTo>
                  <a:lnTo>
                    <a:pt x="69390" y="30614"/>
                  </a:lnTo>
                  <a:lnTo>
                    <a:pt x="69390" y="30734"/>
                  </a:lnTo>
                  <a:lnTo>
                    <a:pt x="69450" y="30614"/>
                  </a:lnTo>
                  <a:lnTo>
                    <a:pt x="69450" y="30554"/>
                  </a:lnTo>
                  <a:lnTo>
                    <a:pt x="75333" y="30554"/>
                  </a:lnTo>
                  <a:lnTo>
                    <a:pt x="75213" y="29654"/>
                  </a:lnTo>
                  <a:lnTo>
                    <a:pt x="69631" y="29654"/>
                  </a:lnTo>
                  <a:lnTo>
                    <a:pt x="69631" y="28933"/>
                  </a:lnTo>
                  <a:lnTo>
                    <a:pt x="69631" y="28393"/>
                  </a:lnTo>
                  <a:lnTo>
                    <a:pt x="75093" y="28393"/>
                  </a:lnTo>
                  <a:lnTo>
                    <a:pt x="74913" y="27493"/>
                  </a:lnTo>
                  <a:lnTo>
                    <a:pt x="69991" y="27493"/>
                  </a:lnTo>
                  <a:lnTo>
                    <a:pt x="69871" y="27193"/>
                  </a:lnTo>
                  <a:lnTo>
                    <a:pt x="69450" y="26292"/>
                  </a:lnTo>
                  <a:lnTo>
                    <a:pt x="69811" y="26292"/>
                  </a:lnTo>
                  <a:lnTo>
                    <a:pt x="70111" y="26532"/>
                  </a:lnTo>
                  <a:lnTo>
                    <a:pt x="70291" y="26832"/>
                  </a:lnTo>
                  <a:lnTo>
                    <a:pt x="70411" y="27012"/>
                  </a:lnTo>
                  <a:lnTo>
                    <a:pt x="70411" y="26772"/>
                  </a:lnTo>
                  <a:lnTo>
                    <a:pt x="70351" y="26532"/>
                  </a:lnTo>
                  <a:lnTo>
                    <a:pt x="70291" y="26292"/>
                  </a:lnTo>
                  <a:lnTo>
                    <a:pt x="74733" y="26292"/>
                  </a:lnTo>
                  <a:lnTo>
                    <a:pt x="74553" y="25512"/>
                  </a:lnTo>
                  <a:lnTo>
                    <a:pt x="74553" y="25392"/>
                  </a:lnTo>
                  <a:lnTo>
                    <a:pt x="71611" y="25392"/>
                  </a:lnTo>
                  <a:lnTo>
                    <a:pt x="71491" y="25152"/>
                  </a:lnTo>
                  <a:lnTo>
                    <a:pt x="71191" y="24791"/>
                  </a:lnTo>
                  <a:lnTo>
                    <a:pt x="70771" y="24371"/>
                  </a:lnTo>
                  <a:lnTo>
                    <a:pt x="70411" y="24011"/>
                  </a:lnTo>
                  <a:lnTo>
                    <a:pt x="70051" y="23771"/>
                  </a:lnTo>
                  <a:lnTo>
                    <a:pt x="69450" y="23351"/>
                  </a:lnTo>
                  <a:lnTo>
                    <a:pt x="69811" y="23411"/>
                  </a:lnTo>
                  <a:lnTo>
                    <a:pt x="70951" y="23591"/>
                  </a:lnTo>
                  <a:lnTo>
                    <a:pt x="69931" y="22991"/>
                  </a:lnTo>
                  <a:lnTo>
                    <a:pt x="69150" y="22631"/>
                  </a:lnTo>
                  <a:lnTo>
                    <a:pt x="68670" y="22450"/>
                  </a:lnTo>
                  <a:lnTo>
                    <a:pt x="68610" y="22450"/>
                  </a:lnTo>
                  <a:lnTo>
                    <a:pt x="68550" y="22330"/>
                  </a:lnTo>
                  <a:lnTo>
                    <a:pt x="68550" y="22330"/>
                  </a:lnTo>
                  <a:lnTo>
                    <a:pt x="68910" y="22390"/>
                  </a:lnTo>
                  <a:lnTo>
                    <a:pt x="69390" y="22450"/>
                  </a:lnTo>
                  <a:lnTo>
                    <a:pt x="69871" y="22631"/>
                  </a:lnTo>
                  <a:lnTo>
                    <a:pt x="70351" y="22811"/>
                  </a:lnTo>
                  <a:lnTo>
                    <a:pt x="70771" y="23051"/>
                  </a:lnTo>
                  <a:lnTo>
                    <a:pt x="71131" y="23231"/>
                  </a:lnTo>
                  <a:lnTo>
                    <a:pt x="70831" y="22931"/>
                  </a:lnTo>
                  <a:lnTo>
                    <a:pt x="70531" y="22631"/>
                  </a:lnTo>
                  <a:lnTo>
                    <a:pt x="70051" y="22270"/>
                  </a:lnTo>
                  <a:lnTo>
                    <a:pt x="69571" y="21910"/>
                  </a:lnTo>
                  <a:lnTo>
                    <a:pt x="69090" y="21670"/>
                  </a:lnTo>
                  <a:lnTo>
                    <a:pt x="68790" y="21550"/>
                  </a:lnTo>
                  <a:lnTo>
                    <a:pt x="68790" y="21430"/>
                  </a:lnTo>
                  <a:lnTo>
                    <a:pt x="69090" y="21430"/>
                  </a:lnTo>
                  <a:lnTo>
                    <a:pt x="69931" y="21550"/>
                  </a:lnTo>
                  <a:lnTo>
                    <a:pt x="70531" y="21610"/>
                  </a:lnTo>
                  <a:lnTo>
                    <a:pt x="69991" y="21310"/>
                  </a:lnTo>
                  <a:lnTo>
                    <a:pt x="69210" y="20950"/>
                  </a:lnTo>
                  <a:lnTo>
                    <a:pt x="68490" y="20710"/>
                  </a:lnTo>
                  <a:lnTo>
                    <a:pt x="68910" y="20710"/>
                  </a:lnTo>
                  <a:lnTo>
                    <a:pt x="69210" y="20650"/>
                  </a:lnTo>
                  <a:lnTo>
                    <a:pt x="68970" y="20530"/>
                  </a:lnTo>
                  <a:lnTo>
                    <a:pt x="68370" y="20290"/>
                  </a:lnTo>
                  <a:lnTo>
                    <a:pt x="68250" y="20230"/>
                  </a:lnTo>
                  <a:lnTo>
                    <a:pt x="67950" y="19749"/>
                  </a:lnTo>
                  <a:lnTo>
                    <a:pt x="67530" y="19149"/>
                  </a:lnTo>
                  <a:lnTo>
                    <a:pt x="68010" y="19389"/>
                  </a:lnTo>
                  <a:lnTo>
                    <a:pt x="68430" y="19689"/>
                  </a:lnTo>
                  <a:lnTo>
                    <a:pt x="68850" y="19989"/>
                  </a:lnTo>
                  <a:lnTo>
                    <a:pt x="68970" y="20109"/>
                  </a:lnTo>
                  <a:lnTo>
                    <a:pt x="68970" y="20109"/>
                  </a:lnTo>
                  <a:lnTo>
                    <a:pt x="68850" y="19929"/>
                  </a:lnTo>
                  <a:lnTo>
                    <a:pt x="68550" y="19569"/>
                  </a:lnTo>
                  <a:lnTo>
                    <a:pt x="68010" y="19089"/>
                  </a:lnTo>
                  <a:lnTo>
                    <a:pt x="67290" y="18609"/>
                  </a:lnTo>
                  <a:lnTo>
                    <a:pt x="66269" y="18009"/>
                  </a:lnTo>
                  <a:lnTo>
                    <a:pt x="65369" y="17588"/>
                  </a:lnTo>
                  <a:lnTo>
                    <a:pt x="65369" y="17588"/>
                  </a:lnTo>
                  <a:lnTo>
                    <a:pt x="66629" y="17828"/>
                  </a:lnTo>
                  <a:lnTo>
                    <a:pt x="67410" y="18009"/>
                  </a:lnTo>
                  <a:lnTo>
                    <a:pt x="68010" y="18249"/>
                  </a:lnTo>
                  <a:lnTo>
                    <a:pt x="68430" y="18429"/>
                  </a:lnTo>
                  <a:lnTo>
                    <a:pt x="68070" y="18129"/>
                  </a:lnTo>
                  <a:lnTo>
                    <a:pt x="67470" y="17768"/>
                  </a:lnTo>
                  <a:lnTo>
                    <a:pt x="66809" y="17408"/>
                  </a:lnTo>
                  <a:lnTo>
                    <a:pt x="66029" y="17108"/>
                  </a:lnTo>
                  <a:lnTo>
                    <a:pt x="66029" y="16808"/>
                  </a:lnTo>
                  <a:lnTo>
                    <a:pt x="65909" y="16028"/>
                  </a:lnTo>
                  <a:lnTo>
                    <a:pt x="65669" y="15127"/>
                  </a:lnTo>
                  <a:lnTo>
                    <a:pt x="65309" y="14287"/>
                  </a:lnTo>
                  <a:lnTo>
                    <a:pt x="65429" y="14467"/>
                  </a:lnTo>
                  <a:lnTo>
                    <a:pt x="66569" y="15548"/>
                  </a:lnTo>
                  <a:lnTo>
                    <a:pt x="67109" y="16088"/>
                  </a:lnTo>
                  <a:lnTo>
                    <a:pt x="67470" y="16628"/>
                  </a:lnTo>
                  <a:lnTo>
                    <a:pt x="67710" y="17048"/>
                  </a:lnTo>
                  <a:lnTo>
                    <a:pt x="67590" y="16568"/>
                  </a:lnTo>
                  <a:lnTo>
                    <a:pt x="67290" y="15968"/>
                  </a:lnTo>
                  <a:lnTo>
                    <a:pt x="66929" y="15247"/>
                  </a:lnTo>
                  <a:lnTo>
                    <a:pt x="66509" y="14707"/>
                  </a:lnTo>
                  <a:lnTo>
                    <a:pt x="66509" y="14707"/>
                  </a:lnTo>
                  <a:lnTo>
                    <a:pt x="66929" y="15187"/>
                  </a:lnTo>
                  <a:lnTo>
                    <a:pt x="67230" y="15728"/>
                  </a:lnTo>
                  <a:lnTo>
                    <a:pt x="67710" y="16568"/>
                  </a:lnTo>
                  <a:lnTo>
                    <a:pt x="67950" y="17288"/>
                  </a:lnTo>
                  <a:lnTo>
                    <a:pt x="68070" y="17588"/>
                  </a:lnTo>
                  <a:lnTo>
                    <a:pt x="68130" y="17828"/>
                  </a:lnTo>
                  <a:lnTo>
                    <a:pt x="68190" y="18009"/>
                  </a:lnTo>
                  <a:lnTo>
                    <a:pt x="68190" y="17828"/>
                  </a:lnTo>
                  <a:lnTo>
                    <a:pt x="68130" y="17588"/>
                  </a:lnTo>
                  <a:lnTo>
                    <a:pt x="68130" y="17288"/>
                  </a:lnTo>
                  <a:lnTo>
                    <a:pt x="67950" y="16448"/>
                  </a:lnTo>
                  <a:lnTo>
                    <a:pt x="67650" y="15548"/>
                  </a:lnTo>
                  <a:lnTo>
                    <a:pt x="67230" y="14647"/>
                  </a:lnTo>
                  <a:lnTo>
                    <a:pt x="66809" y="13867"/>
                  </a:lnTo>
                  <a:lnTo>
                    <a:pt x="66989" y="14047"/>
                  </a:lnTo>
                  <a:lnTo>
                    <a:pt x="67230" y="14347"/>
                  </a:lnTo>
                  <a:lnTo>
                    <a:pt x="67410" y="14527"/>
                  </a:lnTo>
                  <a:lnTo>
                    <a:pt x="67650" y="14827"/>
                  </a:lnTo>
                  <a:lnTo>
                    <a:pt x="68190" y="15427"/>
                  </a:lnTo>
                  <a:lnTo>
                    <a:pt x="68670" y="16148"/>
                  </a:lnTo>
                  <a:lnTo>
                    <a:pt x="69090" y="16928"/>
                  </a:lnTo>
                  <a:lnTo>
                    <a:pt x="69450" y="17588"/>
                  </a:lnTo>
                  <a:lnTo>
                    <a:pt x="69631" y="18069"/>
                  </a:lnTo>
                  <a:lnTo>
                    <a:pt x="69571" y="17588"/>
                  </a:lnTo>
                  <a:lnTo>
                    <a:pt x="69390" y="16808"/>
                  </a:lnTo>
                  <a:lnTo>
                    <a:pt x="69090" y="15968"/>
                  </a:lnTo>
                  <a:lnTo>
                    <a:pt x="68790" y="15307"/>
                  </a:lnTo>
                  <a:lnTo>
                    <a:pt x="68430" y="14647"/>
                  </a:lnTo>
                  <a:lnTo>
                    <a:pt x="69571" y="15548"/>
                  </a:lnTo>
                  <a:lnTo>
                    <a:pt x="70231" y="16208"/>
                  </a:lnTo>
                  <a:lnTo>
                    <a:pt x="70531" y="16508"/>
                  </a:lnTo>
                  <a:lnTo>
                    <a:pt x="70771" y="16748"/>
                  </a:lnTo>
                  <a:lnTo>
                    <a:pt x="70891" y="17048"/>
                  </a:lnTo>
                  <a:lnTo>
                    <a:pt x="71011" y="17228"/>
                  </a:lnTo>
                  <a:lnTo>
                    <a:pt x="71071" y="17408"/>
                  </a:lnTo>
                  <a:lnTo>
                    <a:pt x="71071" y="17228"/>
                  </a:lnTo>
                  <a:lnTo>
                    <a:pt x="71011" y="16988"/>
                  </a:lnTo>
                  <a:lnTo>
                    <a:pt x="70891" y="16688"/>
                  </a:lnTo>
                  <a:lnTo>
                    <a:pt x="70711" y="16388"/>
                  </a:lnTo>
                  <a:lnTo>
                    <a:pt x="70471" y="16028"/>
                  </a:lnTo>
                  <a:lnTo>
                    <a:pt x="69871" y="15247"/>
                  </a:lnTo>
                  <a:lnTo>
                    <a:pt x="69210" y="14527"/>
                  </a:lnTo>
                  <a:lnTo>
                    <a:pt x="68610" y="13867"/>
                  </a:lnTo>
                  <a:lnTo>
                    <a:pt x="68250" y="13507"/>
                  </a:lnTo>
                  <a:lnTo>
                    <a:pt x="68250" y="13507"/>
                  </a:lnTo>
                  <a:lnTo>
                    <a:pt x="68790" y="13687"/>
                  </a:lnTo>
                  <a:lnTo>
                    <a:pt x="69571" y="14167"/>
                  </a:lnTo>
                  <a:lnTo>
                    <a:pt x="70171" y="14587"/>
                  </a:lnTo>
                  <a:lnTo>
                    <a:pt x="70591" y="14947"/>
                  </a:lnTo>
                  <a:lnTo>
                    <a:pt x="70591" y="14947"/>
                  </a:lnTo>
                  <a:lnTo>
                    <a:pt x="70471" y="14707"/>
                  </a:lnTo>
                  <a:lnTo>
                    <a:pt x="70291" y="14527"/>
                  </a:lnTo>
                  <a:lnTo>
                    <a:pt x="69751" y="13927"/>
                  </a:lnTo>
                  <a:lnTo>
                    <a:pt x="69390" y="13627"/>
                  </a:lnTo>
                  <a:lnTo>
                    <a:pt x="69030" y="13327"/>
                  </a:lnTo>
                  <a:lnTo>
                    <a:pt x="68310" y="12906"/>
                  </a:lnTo>
                  <a:lnTo>
                    <a:pt x="67590" y="12546"/>
                  </a:lnTo>
                  <a:lnTo>
                    <a:pt x="69330" y="12906"/>
                  </a:lnTo>
                  <a:lnTo>
                    <a:pt x="69511" y="12906"/>
                  </a:lnTo>
                  <a:lnTo>
                    <a:pt x="70291" y="13086"/>
                  </a:lnTo>
                  <a:lnTo>
                    <a:pt x="72152" y="13567"/>
                  </a:lnTo>
                  <a:lnTo>
                    <a:pt x="72932" y="13807"/>
                  </a:lnTo>
                  <a:lnTo>
                    <a:pt x="72212" y="13447"/>
                  </a:lnTo>
                  <a:lnTo>
                    <a:pt x="70471" y="12666"/>
                  </a:lnTo>
                  <a:lnTo>
                    <a:pt x="69030" y="12126"/>
                  </a:lnTo>
                  <a:lnTo>
                    <a:pt x="68790" y="12066"/>
                  </a:lnTo>
                  <a:lnTo>
                    <a:pt x="68010" y="11826"/>
                  </a:lnTo>
                  <a:lnTo>
                    <a:pt x="68970" y="11826"/>
                  </a:lnTo>
                  <a:lnTo>
                    <a:pt x="71191" y="11886"/>
                  </a:lnTo>
                  <a:lnTo>
                    <a:pt x="70531" y="11766"/>
                  </a:lnTo>
                  <a:lnTo>
                    <a:pt x="69030" y="11346"/>
                  </a:lnTo>
                  <a:lnTo>
                    <a:pt x="68490" y="11286"/>
                  </a:lnTo>
                  <a:lnTo>
                    <a:pt x="68670" y="11286"/>
                  </a:lnTo>
                  <a:lnTo>
                    <a:pt x="69150" y="11346"/>
                  </a:lnTo>
                  <a:lnTo>
                    <a:pt x="69270" y="11346"/>
                  </a:lnTo>
                  <a:lnTo>
                    <a:pt x="69150" y="11286"/>
                  </a:lnTo>
                  <a:lnTo>
                    <a:pt x="68670" y="11166"/>
                  </a:lnTo>
                  <a:lnTo>
                    <a:pt x="68250" y="10986"/>
                  </a:lnTo>
                  <a:lnTo>
                    <a:pt x="68010" y="10926"/>
                  </a:lnTo>
                  <a:lnTo>
                    <a:pt x="68010" y="10865"/>
                  </a:lnTo>
                  <a:lnTo>
                    <a:pt x="68130" y="10865"/>
                  </a:lnTo>
                  <a:lnTo>
                    <a:pt x="69330" y="10685"/>
                  </a:lnTo>
                  <a:lnTo>
                    <a:pt x="69871" y="10625"/>
                  </a:lnTo>
                  <a:lnTo>
                    <a:pt x="69270" y="10565"/>
                  </a:lnTo>
                  <a:lnTo>
                    <a:pt x="67950" y="10445"/>
                  </a:lnTo>
                  <a:lnTo>
                    <a:pt x="66569" y="10445"/>
                  </a:lnTo>
                  <a:lnTo>
                    <a:pt x="65729" y="10565"/>
                  </a:lnTo>
                  <a:lnTo>
                    <a:pt x="66689" y="10265"/>
                  </a:lnTo>
                  <a:lnTo>
                    <a:pt x="67410" y="10085"/>
                  </a:lnTo>
                  <a:lnTo>
                    <a:pt x="67530" y="10085"/>
                  </a:lnTo>
                  <a:lnTo>
                    <a:pt x="68010" y="9965"/>
                  </a:lnTo>
                  <a:lnTo>
                    <a:pt x="68610" y="9785"/>
                  </a:lnTo>
                  <a:lnTo>
                    <a:pt x="67170" y="9785"/>
                  </a:lnTo>
                  <a:lnTo>
                    <a:pt x="66629" y="9845"/>
                  </a:lnTo>
                  <a:lnTo>
                    <a:pt x="65849" y="9905"/>
                  </a:lnTo>
                  <a:lnTo>
                    <a:pt x="65189" y="9965"/>
                  </a:lnTo>
                  <a:lnTo>
                    <a:pt x="65069" y="9965"/>
                  </a:lnTo>
                  <a:lnTo>
                    <a:pt x="65369" y="9845"/>
                  </a:lnTo>
                  <a:lnTo>
                    <a:pt x="65609" y="9785"/>
                  </a:lnTo>
                  <a:lnTo>
                    <a:pt x="65909" y="9725"/>
                  </a:lnTo>
                  <a:lnTo>
                    <a:pt x="66389" y="9605"/>
                  </a:lnTo>
                  <a:lnTo>
                    <a:pt x="66569" y="9545"/>
                  </a:lnTo>
                  <a:lnTo>
                    <a:pt x="66689" y="9425"/>
                  </a:lnTo>
                  <a:lnTo>
                    <a:pt x="66569" y="9485"/>
                  </a:lnTo>
                  <a:lnTo>
                    <a:pt x="66389" y="9485"/>
                  </a:lnTo>
                  <a:lnTo>
                    <a:pt x="65909" y="9425"/>
                  </a:lnTo>
                  <a:lnTo>
                    <a:pt x="65309" y="9425"/>
                  </a:lnTo>
                  <a:lnTo>
                    <a:pt x="64829" y="9485"/>
                  </a:lnTo>
                  <a:lnTo>
                    <a:pt x="64408" y="9605"/>
                  </a:lnTo>
                  <a:lnTo>
                    <a:pt x="65009" y="9245"/>
                  </a:lnTo>
                  <a:lnTo>
                    <a:pt x="65309" y="9125"/>
                  </a:lnTo>
                  <a:lnTo>
                    <a:pt x="65429" y="9065"/>
                  </a:lnTo>
                  <a:lnTo>
                    <a:pt x="65309" y="9065"/>
                  </a:lnTo>
                  <a:lnTo>
                    <a:pt x="65004" y="9116"/>
                  </a:lnTo>
                  <a:lnTo>
                    <a:pt x="65004" y="9116"/>
                  </a:lnTo>
                  <a:lnTo>
                    <a:pt x="65789" y="8885"/>
                  </a:lnTo>
                  <a:lnTo>
                    <a:pt x="66329" y="8765"/>
                  </a:lnTo>
                  <a:lnTo>
                    <a:pt x="66449" y="8765"/>
                  </a:lnTo>
                  <a:lnTo>
                    <a:pt x="66449" y="8705"/>
                  </a:lnTo>
                  <a:lnTo>
                    <a:pt x="66269" y="8765"/>
                  </a:lnTo>
                  <a:lnTo>
                    <a:pt x="65789" y="8765"/>
                  </a:lnTo>
                  <a:lnTo>
                    <a:pt x="64168" y="8885"/>
                  </a:lnTo>
                  <a:lnTo>
                    <a:pt x="63148" y="9005"/>
                  </a:lnTo>
                  <a:lnTo>
                    <a:pt x="63868" y="8705"/>
                  </a:lnTo>
                  <a:lnTo>
                    <a:pt x="64768" y="8344"/>
                  </a:lnTo>
                  <a:lnTo>
                    <a:pt x="65129" y="8104"/>
                  </a:lnTo>
                  <a:lnTo>
                    <a:pt x="65489" y="7924"/>
                  </a:lnTo>
                  <a:lnTo>
                    <a:pt x="65549" y="7864"/>
                  </a:lnTo>
                  <a:lnTo>
                    <a:pt x="65609" y="7804"/>
                  </a:lnTo>
                  <a:lnTo>
                    <a:pt x="65729" y="7684"/>
                  </a:lnTo>
                  <a:lnTo>
                    <a:pt x="65909" y="7564"/>
                  </a:lnTo>
                  <a:lnTo>
                    <a:pt x="66029" y="7384"/>
                  </a:lnTo>
                  <a:lnTo>
                    <a:pt x="65909" y="7504"/>
                  </a:lnTo>
                  <a:lnTo>
                    <a:pt x="65669" y="7624"/>
                  </a:lnTo>
                  <a:lnTo>
                    <a:pt x="65549" y="7744"/>
                  </a:lnTo>
                  <a:lnTo>
                    <a:pt x="65429" y="7804"/>
                  </a:lnTo>
                  <a:lnTo>
                    <a:pt x="64648" y="8104"/>
                  </a:lnTo>
                  <a:lnTo>
                    <a:pt x="63748" y="8284"/>
                  </a:lnTo>
                  <a:lnTo>
                    <a:pt x="61887" y="8645"/>
                  </a:lnTo>
                  <a:lnTo>
                    <a:pt x="61527" y="8705"/>
                  </a:lnTo>
                  <a:lnTo>
                    <a:pt x="61347" y="8765"/>
                  </a:lnTo>
                  <a:lnTo>
                    <a:pt x="60927" y="8825"/>
                  </a:lnTo>
                  <a:lnTo>
                    <a:pt x="60026" y="9005"/>
                  </a:lnTo>
                  <a:lnTo>
                    <a:pt x="59186" y="9245"/>
                  </a:lnTo>
                  <a:lnTo>
                    <a:pt x="58166" y="9545"/>
                  </a:lnTo>
                  <a:lnTo>
                    <a:pt x="57505" y="9845"/>
                  </a:lnTo>
                  <a:lnTo>
                    <a:pt x="57505" y="9845"/>
                  </a:lnTo>
                  <a:lnTo>
                    <a:pt x="57926" y="9485"/>
                  </a:lnTo>
                  <a:lnTo>
                    <a:pt x="58406" y="9125"/>
                  </a:lnTo>
                  <a:lnTo>
                    <a:pt x="58886" y="8765"/>
                  </a:lnTo>
                  <a:lnTo>
                    <a:pt x="59366" y="8524"/>
                  </a:lnTo>
                  <a:lnTo>
                    <a:pt x="59726" y="8344"/>
                  </a:lnTo>
                  <a:lnTo>
                    <a:pt x="59726" y="8344"/>
                  </a:lnTo>
                  <a:lnTo>
                    <a:pt x="59306" y="8404"/>
                  </a:lnTo>
                  <a:lnTo>
                    <a:pt x="58406" y="8645"/>
                  </a:lnTo>
                  <a:lnTo>
                    <a:pt x="58406" y="8645"/>
                  </a:lnTo>
                  <a:lnTo>
                    <a:pt x="58526" y="8585"/>
                  </a:lnTo>
                  <a:lnTo>
                    <a:pt x="58646" y="8524"/>
                  </a:lnTo>
                  <a:lnTo>
                    <a:pt x="58526" y="8524"/>
                  </a:lnTo>
                  <a:lnTo>
                    <a:pt x="58166" y="8645"/>
                  </a:lnTo>
                  <a:lnTo>
                    <a:pt x="57685" y="8825"/>
                  </a:lnTo>
                  <a:lnTo>
                    <a:pt x="57145" y="9065"/>
                  </a:lnTo>
                  <a:lnTo>
                    <a:pt x="56785" y="9305"/>
                  </a:lnTo>
                  <a:lnTo>
                    <a:pt x="56785" y="9305"/>
                  </a:lnTo>
                  <a:lnTo>
                    <a:pt x="57445" y="8344"/>
                  </a:lnTo>
                  <a:lnTo>
                    <a:pt x="57685" y="8104"/>
                  </a:lnTo>
                  <a:lnTo>
                    <a:pt x="57325" y="8344"/>
                  </a:lnTo>
                  <a:lnTo>
                    <a:pt x="56485" y="8344"/>
                  </a:lnTo>
                  <a:lnTo>
                    <a:pt x="55885" y="8404"/>
                  </a:lnTo>
                  <a:lnTo>
                    <a:pt x="55224" y="8464"/>
                  </a:lnTo>
                  <a:lnTo>
                    <a:pt x="54624" y="8585"/>
                  </a:lnTo>
                  <a:lnTo>
                    <a:pt x="53964" y="8765"/>
                  </a:lnTo>
                  <a:lnTo>
                    <a:pt x="54084" y="8705"/>
                  </a:lnTo>
                  <a:lnTo>
                    <a:pt x="55044" y="8464"/>
                  </a:lnTo>
                  <a:lnTo>
                    <a:pt x="55705" y="8224"/>
                  </a:lnTo>
                  <a:lnTo>
                    <a:pt x="56905" y="7924"/>
                  </a:lnTo>
                  <a:lnTo>
                    <a:pt x="57986" y="7744"/>
                  </a:lnTo>
                  <a:lnTo>
                    <a:pt x="58466" y="7624"/>
                  </a:lnTo>
                  <a:lnTo>
                    <a:pt x="57986" y="7624"/>
                  </a:lnTo>
                  <a:lnTo>
                    <a:pt x="56845" y="7744"/>
                  </a:lnTo>
                  <a:lnTo>
                    <a:pt x="55525" y="7924"/>
                  </a:lnTo>
                  <a:lnTo>
                    <a:pt x="56305" y="7684"/>
                  </a:lnTo>
                  <a:lnTo>
                    <a:pt x="57625" y="7384"/>
                  </a:lnTo>
                  <a:lnTo>
                    <a:pt x="58286" y="7204"/>
                  </a:lnTo>
                  <a:lnTo>
                    <a:pt x="58826" y="7204"/>
                  </a:lnTo>
                  <a:lnTo>
                    <a:pt x="59066" y="7264"/>
                  </a:lnTo>
                  <a:lnTo>
                    <a:pt x="59186" y="7324"/>
                  </a:lnTo>
                  <a:lnTo>
                    <a:pt x="59306" y="7324"/>
                  </a:lnTo>
                  <a:lnTo>
                    <a:pt x="59186" y="7264"/>
                  </a:lnTo>
                  <a:lnTo>
                    <a:pt x="59066" y="7204"/>
                  </a:lnTo>
                  <a:lnTo>
                    <a:pt x="58826" y="7144"/>
                  </a:lnTo>
                  <a:lnTo>
                    <a:pt x="58586" y="7084"/>
                  </a:lnTo>
                  <a:lnTo>
                    <a:pt x="58226" y="7084"/>
                  </a:lnTo>
                  <a:lnTo>
                    <a:pt x="57565" y="7144"/>
                  </a:lnTo>
                  <a:lnTo>
                    <a:pt x="56245" y="7324"/>
                  </a:lnTo>
                  <a:lnTo>
                    <a:pt x="55464" y="7504"/>
                  </a:lnTo>
                  <a:lnTo>
                    <a:pt x="55645" y="7324"/>
                  </a:lnTo>
                  <a:lnTo>
                    <a:pt x="55945" y="7264"/>
                  </a:lnTo>
                  <a:lnTo>
                    <a:pt x="57145" y="6964"/>
                  </a:lnTo>
                  <a:lnTo>
                    <a:pt x="57445" y="6904"/>
                  </a:lnTo>
                  <a:lnTo>
                    <a:pt x="57926" y="6844"/>
                  </a:lnTo>
                  <a:lnTo>
                    <a:pt x="58586" y="6784"/>
                  </a:lnTo>
                  <a:lnTo>
                    <a:pt x="59306" y="6784"/>
                  </a:lnTo>
                  <a:lnTo>
                    <a:pt x="59966" y="6844"/>
                  </a:lnTo>
                  <a:lnTo>
                    <a:pt x="60507" y="6964"/>
                  </a:lnTo>
                  <a:lnTo>
                    <a:pt x="60927" y="7084"/>
                  </a:lnTo>
                  <a:lnTo>
                    <a:pt x="61047" y="7084"/>
                  </a:lnTo>
                  <a:lnTo>
                    <a:pt x="60927" y="7024"/>
                  </a:lnTo>
                  <a:lnTo>
                    <a:pt x="60567" y="6904"/>
                  </a:lnTo>
                  <a:lnTo>
                    <a:pt x="59966" y="6724"/>
                  </a:lnTo>
                  <a:lnTo>
                    <a:pt x="59306" y="6544"/>
                  </a:lnTo>
                  <a:lnTo>
                    <a:pt x="58526" y="6484"/>
                  </a:lnTo>
                  <a:lnTo>
                    <a:pt x="58166" y="6424"/>
                  </a:lnTo>
                  <a:lnTo>
                    <a:pt x="58826" y="6304"/>
                  </a:lnTo>
                  <a:lnTo>
                    <a:pt x="59366" y="6244"/>
                  </a:lnTo>
                  <a:lnTo>
                    <a:pt x="59966" y="6244"/>
                  </a:lnTo>
                  <a:lnTo>
                    <a:pt x="60026" y="6304"/>
                  </a:lnTo>
                  <a:lnTo>
                    <a:pt x="60627" y="6304"/>
                  </a:lnTo>
                  <a:lnTo>
                    <a:pt x="61107" y="6424"/>
                  </a:lnTo>
                  <a:lnTo>
                    <a:pt x="61467" y="6484"/>
                  </a:lnTo>
                  <a:lnTo>
                    <a:pt x="61107" y="6364"/>
                  </a:lnTo>
                  <a:lnTo>
                    <a:pt x="60627" y="6183"/>
                  </a:lnTo>
                  <a:lnTo>
                    <a:pt x="60026" y="6063"/>
                  </a:lnTo>
                  <a:lnTo>
                    <a:pt x="59426" y="5943"/>
                  </a:lnTo>
                  <a:lnTo>
                    <a:pt x="58886" y="5943"/>
                  </a:lnTo>
                  <a:lnTo>
                    <a:pt x="58646" y="5883"/>
                  </a:lnTo>
                  <a:lnTo>
                    <a:pt x="58106" y="5823"/>
                  </a:lnTo>
                  <a:lnTo>
                    <a:pt x="58346" y="5763"/>
                  </a:lnTo>
                  <a:lnTo>
                    <a:pt x="58766" y="5703"/>
                  </a:lnTo>
                  <a:lnTo>
                    <a:pt x="59186" y="5583"/>
                  </a:lnTo>
                  <a:lnTo>
                    <a:pt x="60086" y="5583"/>
                  </a:lnTo>
                  <a:lnTo>
                    <a:pt x="60447" y="5643"/>
                  </a:lnTo>
                  <a:lnTo>
                    <a:pt x="60086" y="5523"/>
                  </a:lnTo>
                  <a:lnTo>
                    <a:pt x="59906" y="5463"/>
                  </a:lnTo>
                  <a:lnTo>
                    <a:pt x="60687" y="5463"/>
                  </a:lnTo>
                  <a:lnTo>
                    <a:pt x="61107" y="5523"/>
                  </a:lnTo>
                  <a:lnTo>
                    <a:pt x="61407" y="5583"/>
                  </a:lnTo>
                  <a:lnTo>
                    <a:pt x="61107" y="5463"/>
                  </a:lnTo>
                  <a:lnTo>
                    <a:pt x="60747" y="5343"/>
                  </a:lnTo>
                  <a:lnTo>
                    <a:pt x="60267" y="5223"/>
                  </a:lnTo>
                  <a:lnTo>
                    <a:pt x="60207" y="5223"/>
                  </a:lnTo>
                  <a:lnTo>
                    <a:pt x="60086" y="5163"/>
                  </a:lnTo>
                  <a:lnTo>
                    <a:pt x="59666" y="5103"/>
                  </a:lnTo>
                  <a:lnTo>
                    <a:pt x="59126" y="5103"/>
                  </a:lnTo>
                  <a:lnTo>
                    <a:pt x="58406" y="5223"/>
                  </a:lnTo>
                  <a:lnTo>
                    <a:pt x="58586" y="5163"/>
                  </a:lnTo>
                  <a:lnTo>
                    <a:pt x="59246" y="4983"/>
                  </a:lnTo>
                  <a:lnTo>
                    <a:pt x="59726" y="4923"/>
                  </a:lnTo>
                  <a:lnTo>
                    <a:pt x="60267" y="4863"/>
                  </a:lnTo>
                  <a:lnTo>
                    <a:pt x="61767" y="4863"/>
                  </a:lnTo>
                  <a:lnTo>
                    <a:pt x="61287" y="4803"/>
                  </a:lnTo>
                  <a:lnTo>
                    <a:pt x="60267" y="4623"/>
                  </a:lnTo>
                  <a:lnTo>
                    <a:pt x="59726" y="4623"/>
                  </a:lnTo>
                  <a:lnTo>
                    <a:pt x="60747" y="4323"/>
                  </a:lnTo>
                  <a:lnTo>
                    <a:pt x="61227" y="4203"/>
                  </a:lnTo>
                  <a:lnTo>
                    <a:pt x="60747" y="4263"/>
                  </a:lnTo>
                  <a:lnTo>
                    <a:pt x="59846" y="4383"/>
                  </a:lnTo>
                  <a:lnTo>
                    <a:pt x="60447" y="4203"/>
                  </a:lnTo>
                  <a:lnTo>
                    <a:pt x="61107" y="4083"/>
                  </a:lnTo>
                  <a:lnTo>
                    <a:pt x="61467" y="4023"/>
                  </a:lnTo>
                  <a:lnTo>
                    <a:pt x="61647" y="4023"/>
                  </a:lnTo>
                  <a:lnTo>
                    <a:pt x="62067" y="3963"/>
                  </a:lnTo>
                  <a:lnTo>
                    <a:pt x="62367" y="3963"/>
                  </a:lnTo>
                  <a:lnTo>
                    <a:pt x="62067" y="3903"/>
                  </a:lnTo>
                  <a:lnTo>
                    <a:pt x="61467" y="3842"/>
                  </a:lnTo>
                  <a:lnTo>
                    <a:pt x="61347" y="3842"/>
                  </a:lnTo>
                  <a:lnTo>
                    <a:pt x="61227" y="3782"/>
                  </a:lnTo>
                  <a:lnTo>
                    <a:pt x="61107" y="3782"/>
                  </a:lnTo>
                  <a:lnTo>
                    <a:pt x="61167" y="3722"/>
                  </a:lnTo>
                  <a:lnTo>
                    <a:pt x="62307" y="3722"/>
                  </a:lnTo>
                  <a:lnTo>
                    <a:pt x="62788" y="3782"/>
                  </a:lnTo>
                  <a:lnTo>
                    <a:pt x="63148" y="3842"/>
                  </a:lnTo>
                  <a:lnTo>
                    <a:pt x="63388" y="3963"/>
                  </a:lnTo>
                  <a:lnTo>
                    <a:pt x="63508" y="3963"/>
                  </a:lnTo>
                  <a:lnTo>
                    <a:pt x="63448" y="3903"/>
                  </a:lnTo>
                  <a:lnTo>
                    <a:pt x="63148" y="3782"/>
                  </a:lnTo>
                  <a:lnTo>
                    <a:pt x="62788" y="3662"/>
                  </a:lnTo>
                  <a:lnTo>
                    <a:pt x="62367" y="3542"/>
                  </a:lnTo>
                  <a:lnTo>
                    <a:pt x="61647" y="3362"/>
                  </a:lnTo>
                  <a:lnTo>
                    <a:pt x="61047" y="3362"/>
                  </a:lnTo>
                  <a:lnTo>
                    <a:pt x="61407" y="3302"/>
                  </a:lnTo>
                  <a:lnTo>
                    <a:pt x="62728" y="3122"/>
                  </a:lnTo>
                  <a:lnTo>
                    <a:pt x="62968" y="3122"/>
                  </a:lnTo>
                  <a:lnTo>
                    <a:pt x="63448" y="3062"/>
                  </a:lnTo>
                  <a:lnTo>
                    <a:pt x="63868" y="3122"/>
                  </a:lnTo>
                  <a:lnTo>
                    <a:pt x="64168" y="3242"/>
                  </a:lnTo>
                  <a:lnTo>
                    <a:pt x="64168" y="3242"/>
                  </a:lnTo>
                  <a:lnTo>
                    <a:pt x="63868" y="3062"/>
                  </a:lnTo>
                  <a:lnTo>
                    <a:pt x="63448" y="2942"/>
                  </a:lnTo>
                  <a:lnTo>
                    <a:pt x="62968" y="2882"/>
                  </a:lnTo>
                  <a:lnTo>
                    <a:pt x="61587" y="2882"/>
                  </a:lnTo>
                  <a:lnTo>
                    <a:pt x="62007" y="2702"/>
                  </a:lnTo>
                  <a:lnTo>
                    <a:pt x="62247" y="2582"/>
                  </a:lnTo>
                  <a:lnTo>
                    <a:pt x="63748" y="2582"/>
                  </a:lnTo>
                  <a:lnTo>
                    <a:pt x="64228" y="2642"/>
                  </a:lnTo>
                  <a:lnTo>
                    <a:pt x="64708" y="2762"/>
                  </a:lnTo>
                  <a:lnTo>
                    <a:pt x="65069" y="2882"/>
                  </a:lnTo>
                  <a:lnTo>
                    <a:pt x="65369" y="2942"/>
                  </a:lnTo>
                  <a:lnTo>
                    <a:pt x="65129" y="2822"/>
                  </a:lnTo>
                  <a:lnTo>
                    <a:pt x="64768" y="2642"/>
                  </a:lnTo>
                  <a:lnTo>
                    <a:pt x="64288" y="2402"/>
                  </a:lnTo>
                  <a:lnTo>
                    <a:pt x="63748" y="2282"/>
                  </a:lnTo>
                  <a:lnTo>
                    <a:pt x="63268" y="2162"/>
                  </a:lnTo>
                  <a:lnTo>
                    <a:pt x="63568" y="2042"/>
                  </a:lnTo>
                  <a:lnTo>
                    <a:pt x="63988" y="2222"/>
                  </a:lnTo>
                  <a:lnTo>
                    <a:pt x="64648" y="2402"/>
                  </a:lnTo>
                  <a:lnTo>
                    <a:pt x="65189" y="2522"/>
                  </a:lnTo>
                  <a:lnTo>
                    <a:pt x="66029" y="2702"/>
                  </a:lnTo>
                  <a:lnTo>
                    <a:pt x="66449" y="2882"/>
                  </a:lnTo>
                  <a:lnTo>
                    <a:pt x="66809" y="3062"/>
                  </a:lnTo>
                  <a:lnTo>
                    <a:pt x="67049" y="3182"/>
                  </a:lnTo>
                  <a:lnTo>
                    <a:pt x="66869" y="3002"/>
                  </a:lnTo>
                  <a:lnTo>
                    <a:pt x="66509" y="2762"/>
                  </a:lnTo>
                  <a:lnTo>
                    <a:pt x="66089" y="2522"/>
                  </a:lnTo>
                  <a:lnTo>
                    <a:pt x="65249" y="2162"/>
                  </a:lnTo>
                  <a:lnTo>
                    <a:pt x="64768" y="1982"/>
                  </a:lnTo>
                  <a:lnTo>
                    <a:pt x="64288" y="1922"/>
                  </a:lnTo>
                  <a:lnTo>
                    <a:pt x="63988" y="1922"/>
                  </a:lnTo>
                  <a:lnTo>
                    <a:pt x="64168" y="1862"/>
                  </a:lnTo>
                  <a:lnTo>
                    <a:pt x="64889" y="1862"/>
                  </a:lnTo>
                  <a:lnTo>
                    <a:pt x="65489" y="1922"/>
                  </a:lnTo>
                  <a:lnTo>
                    <a:pt x="65969" y="1982"/>
                  </a:lnTo>
                  <a:lnTo>
                    <a:pt x="66509" y="2102"/>
                  </a:lnTo>
                  <a:lnTo>
                    <a:pt x="67470" y="2402"/>
                  </a:lnTo>
                  <a:lnTo>
                    <a:pt x="67890" y="2522"/>
                  </a:lnTo>
                  <a:lnTo>
                    <a:pt x="67470" y="2342"/>
                  </a:lnTo>
                  <a:lnTo>
                    <a:pt x="66569" y="1922"/>
                  </a:lnTo>
                  <a:lnTo>
                    <a:pt x="66089" y="1682"/>
                  </a:lnTo>
                  <a:lnTo>
                    <a:pt x="65609" y="1561"/>
                  </a:lnTo>
                  <a:lnTo>
                    <a:pt x="65369" y="1501"/>
                  </a:lnTo>
                  <a:lnTo>
                    <a:pt x="65609" y="1441"/>
                  </a:lnTo>
                  <a:lnTo>
                    <a:pt x="65789" y="1381"/>
                  </a:lnTo>
                  <a:lnTo>
                    <a:pt x="66509" y="1441"/>
                  </a:lnTo>
                  <a:lnTo>
                    <a:pt x="67530" y="1441"/>
                  </a:lnTo>
                  <a:lnTo>
                    <a:pt x="68010" y="1501"/>
                  </a:lnTo>
                  <a:lnTo>
                    <a:pt x="68490" y="1622"/>
                  </a:lnTo>
                  <a:lnTo>
                    <a:pt x="68850" y="1742"/>
                  </a:lnTo>
                  <a:lnTo>
                    <a:pt x="69090" y="1862"/>
                  </a:lnTo>
                  <a:lnTo>
                    <a:pt x="68850" y="1682"/>
                  </a:lnTo>
                  <a:lnTo>
                    <a:pt x="68490" y="1441"/>
                  </a:lnTo>
                  <a:lnTo>
                    <a:pt x="68070" y="1321"/>
                  </a:lnTo>
                  <a:lnTo>
                    <a:pt x="67350" y="1081"/>
                  </a:lnTo>
                  <a:lnTo>
                    <a:pt x="67170" y="1081"/>
                  </a:lnTo>
                  <a:lnTo>
                    <a:pt x="66509" y="1021"/>
                  </a:lnTo>
                  <a:lnTo>
                    <a:pt x="66269" y="1021"/>
                  </a:lnTo>
                  <a:lnTo>
                    <a:pt x="67049" y="721"/>
                  </a:lnTo>
                  <a:lnTo>
                    <a:pt x="67950" y="421"/>
                  </a:lnTo>
                  <a:lnTo>
                    <a:pt x="68250" y="361"/>
                  </a:lnTo>
                  <a:lnTo>
                    <a:pt x="68370" y="361"/>
                  </a:lnTo>
                  <a:lnTo>
                    <a:pt x="68250" y="301"/>
                  </a:lnTo>
                  <a:lnTo>
                    <a:pt x="67950" y="361"/>
                  </a:lnTo>
                  <a:lnTo>
                    <a:pt x="66989" y="541"/>
                  </a:lnTo>
                  <a:lnTo>
                    <a:pt x="65369" y="841"/>
                  </a:lnTo>
                  <a:lnTo>
                    <a:pt x="64949" y="1021"/>
                  </a:lnTo>
                  <a:lnTo>
                    <a:pt x="64588" y="1201"/>
                  </a:lnTo>
                  <a:lnTo>
                    <a:pt x="64829" y="1021"/>
                  </a:lnTo>
                  <a:lnTo>
                    <a:pt x="65489" y="541"/>
                  </a:lnTo>
                  <a:lnTo>
                    <a:pt x="66449" y="1"/>
                  </a:lnTo>
                  <a:close/>
                </a:path>
              </a:pathLst>
            </a:custGeom>
            <a:solidFill>
              <a:srgbClr val="140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" name="Google Shape;1197;p42"/>
          <p:cNvSpPr/>
          <p:nvPr/>
        </p:nvSpPr>
        <p:spPr>
          <a:xfrm>
            <a:off x="4772000" y="3376276"/>
            <a:ext cx="3250339" cy="52152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FOLLOW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68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52"/>
          <p:cNvSpPr/>
          <p:nvPr/>
        </p:nvSpPr>
        <p:spPr>
          <a:xfrm>
            <a:off x="15584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Choose a Track</a:t>
            </a:r>
            <a:endParaRPr dirty="0"/>
          </a:p>
        </p:txBody>
      </p:sp>
      <p:sp>
        <p:nvSpPr>
          <p:cNvPr id="1777" name="Google Shape;1777;p52"/>
          <p:cNvSpPr txBox="1">
            <a:spLocks noGrp="1"/>
          </p:cNvSpPr>
          <p:nvPr>
            <p:ph type="title" idx="2"/>
          </p:nvPr>
        </p:nvSpPr>
        <p:spPr>
          <a:xfrm>
            <a:off x="954302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Explorer</a:t>
            </a:r>
            <a:endParaRPr dirty="0"/>
          </a:p>
        </p:txBody>
      </p:sp>
      <p:sp>
        <p:nvSpPr>
          <p:cNvPr id="1778" name="Google Shape;1778;p52"/>
          <p:cNvSpPr txBox="1">
            <a:spLocks noGrp="1"/>
          </p:cNvSpPr>
          <p:nvPr>
            <p:ph type="subTitle" idx="1"/>
          </p:nvPr>
        </p:nvSpPr>
        <p:spPr>
          <a:xfrm>
            <a:off x="954300" y="3325201"/>
            <a:ext cx="2256600" cy="13732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For students who are just beginning their voyage into the world of software development</a:t>
            </a:r>
            <a:endParaRPr i="1" dirty="0"/>
          </a:p>
        </p:txBody>
      </p:sp>
      <p:sp>
        <p:nvSpPr>
          <p:cNvPr id="1779" name="Google Shape;1779;p52"/>
          <p:cNvSpPr txBox="1">
            <a:spLocks noGrp="1"/>
          </p:cNvSpPr>
          <p:nvPr>
            <p:ph type="title" idx="3"/>
          </p:nvPr>
        </p:nvSpPr>
        <p:spPr>
          <a:xfrm>
            <a:off x="3443702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Artisan</a:t>
            </a:r>
            <a:endParaRPr dirty="0"/>
          </a:p>
        </p:txBody>
      </p:sp>
      <p:sp>
        <p:nvSpPr>
          <p:cNvPr id="1781" name="Google Shape;1781;p52"/>
          <p:cNvSpPr txBox="1">
            <a:spLocks noGrp="1"/>
          </p:cNvSpPr>
          <p:nvPr>
            <p:ph type="title" idx="5"/>
          </p:nvPr>
        </p:nvSpPr>
        <p:spPr>
          <a:xfrm>
            <a:off x="5933110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Scientist</a:t>
            </a:r>
            <a:endParaRPr dirty="0"/>
          </a:p>
        </p:txBody>
      </p:sp>
      <p:sp>
        <p:nvSpPr>
          <p:cNvPr id="1820" name="Google Shape;1820;p52"/>
          <p:cNvSpPr/>
          <p:nvPr/>
        </p:nvSpPr>
        <p:spPr>
          <a:xfrm>
            <a:off x="40478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52"/>
          <p:cNvSpPr/>
          <p:nvPr/>
        </p:nvSpPr>
        <p:spPr>
          <a:xfrm>
            <a:off x="65372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BB4C18-363B-4A46-B2FD-6BF9C45D637E}"/>
              </a:ext>
            </a:extLst>
          </p:cNvPr>
          <p:cNvSpPr txBox="1"/>
          <p:nvPr/>
        </p:nvSpPr>
        <p:spPr>
          <a:xfrm>
            <a:off x="1620764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🚀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E0C5C61-F75B-48FD-A50A-5F51FB072514}"/>
              </a:ext>
            </a:extLst>
          </p:cNvPr>
          <p:cNvSpPr txBox="1"/>
          <p:nvPr/>
        </p:nvSpPr>
        <p:spPr>
          <a:xfrm>
            <a:off x="4161269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🖌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1704E00-50CF-4429-9F3A-749D365B6E95}"/>
              </a:ext>
            </a:extLst>
          </p:cNvPr>
          <p:cNvSpPr txBox="1"/>
          <p:nvPr/>
        </p:nvSpPr>
        <p:spPr>
          <a:xfrm>
            <a:off x="6590949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🧪</a:t>
            </a:r>
          </a:p>
        </p:txBody>
      </p:sp>
      <p:sp>
        <p:nvSpPr>
          <p:cNvPr id="68" name="Google Shape;1778;p52">
            <a:extLst>
              <a:ext uri="{FF2B5EF4-FFF2-40B4-BE49-F238E27FC236}">
                <a16:creationId xmlns:a16="http://schemas.microsoft.com/office/drawing/2014/main" id="{ADE0DE6F-8ECA-4A8F-8636-0BA8B9738585}"/>
              </a:ext>
            </a:extLst>
          </p:cNvPr>
          <p:cNvSpPr txBox="1">
            <a:spLocks/>
          </p:cNvSpPr>
          <p:nvPr/>
        </p:nvSpPr>
        <p:spPr>
          <a:xfrm>
            <a:off x="3443702" y="3325202"/>
            <a:ext cx="2256600" cy="1322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For students with some programming experience who are interested in the creative aspects of development</a:t>
            </a:r>
          </a:p>
        </p:txBody>
      </p:sp>
      <p:sp>
        <p:nvSpPr>
          <p:cNvPr id="69" name="Google Shape;1778;p52">
            <a:extLst>
              <a:ext uri="{FF2B5EF4-FFF2-40B4-BE49-F238E27FC236}">
                <a16:creationId xmlns:a16="http://schemas.microsoft.com/office/drawing/2014/main" id="{00B3509F-0EBD-4745-A3BD-2171A3412D4B}"/>
              </a:ext>
            </a:extLst>
          </p:cNvPr>
          <p:cNvSpPr txBox="1">
            <a:spLocks/>
          </p:cNvSpPr>
          <p:nvPr/>
        </p:nvSpPr>
        <p:spPr>
          <a:xfrm>
            <a:off x="5933102" y="3325202"/>
            <a:ext cx="2256600" cy="1322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For students who love the technical details of projects and have significant programming experience</a:t>
            </a:r>
          </a:p>
        </p:txBody>
      </p:sp>
    </p:spTree>
    <p:extLst>
      <p:ext uri="{BB962C8B-B14F-4D97-AF65-F5344CB8AC3E}">
        <p14:creationId xmlns:p14="http://schemas.microsoft.com/office/powerpoint/2010/main" val="1647350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Workshops &amp; Sessions</a:t>
            </a:r>
            <a:endParaRPr dirty="0"/>
          </a:p>
        </p:txBody>
      </p:sp>
      <p:sp>
        <p:nvSpPr>
          <p:cNvPr id="1244" name="Google Shape;1244;p47"/>
          <p:cNvSpPr txBox="1">
            <a:spLocks noGrp="1"/>
          </p:cNvSpPr>
          <p:nvPr>
            <p:ph type="title" idx="2"/>
          </p:nvPr>
        </p:nvSpPr>
        <p:spPr>
          <a:xfrm>
            <a:off x="554181" y="3330172"/>
            <a:ext cx="311034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2"/>
                </a:solidFill>
              </a:rPr>
              <a:t>Building a Website</a:t>
            </a:r>
            <a:endParaRPr sz="1800" dirty="0">
              <a:solidFill>
                <a:schemeClr val="lt2"/>
              </a:solidFill>
            </a:endParaRPr>
          </a:p>
        </p:txBody>
      </p:sp>
      <p:sp>
        <p:nvSpPr>
          <p:cNvPr id="1246" name="Google Shape;1246;p47"/>
          <p:cNvSpPr txBox="1">
            <a:spLocks noGrp="1"/>
          </p:cNvSpPr>
          <p:nvPr>
            <p:ph type="title" idx="3"/>
          </p:nvPr>
        </p:nvSpPr>
        <p:spPr>
          <a:xfrm>
            <a:off x="3280722" y="3330172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OpenAI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248" name="Google Shape;1248;p47"/>
          <p:cNvSpPr txBox="1">
            <a:spLocks noGrp="1"/>
          </p:cNvSpPr>
          <p:nvPr>
            <p:ph type="title" idx="5"/>
          </p:nvPr>
        </p:nvSpPr>
        <p:spPr>
          <a:xfrm>
            <a:off x="5545493" y="3375934"/>
            <a:ext cx="327713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2"/>
                </a:solidFill>
              </a:rPr>
              <a:t>Programming Synthwave</a:t>
            </a:r>
            <a:endParaRPr sz="1800" dirty="0">
              <a:solidFill>
                <a:schemeClr val="lt2"/>
              </a:solidFill>
            </a:endParaRPr>
          </a:p>
        </p:txBody>
      </p:sp>
      <p:sp>
        <p:nvSpPr>
          <p:cNvPr id="1250" name="Google Shape;1250;p47"/>
          <p:cNvSpPr txBox="1">
            <a:spLocks noGrp="1"/>
          </p:cNvSpPr>
          <p:nvPr>
            <p:ph type="title" idx="7"/>
          </p:nvPr>
        </p:nvSpPr>
        <p:spPr>
          <a:xfrm>
            <a:off x="954300" y="181283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Hacky Hour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251" name="Google Shape;1251;p47"/>
          <p:cNvSpPr txBox="1">
            <a:spLocks noGrp="1"/>
          </p:cNvSpPr>
          <p:nvPr>
            <p:ph type="subTitle" idx="8"/>
          </p:nvPr>
        </p:nvSpPr>
        <p:spPr>
          <a:xfrm>
            <a:off x="954300" y="2274500"/>
            <a:ext cx="2256600" cy="3594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Friday, 5-6PM ET</a:t>
            </a:r>
            <a:endParaRPr i="1" dirty="0"/>
          </a:p>
        </p:txBody>
      </p:sp>
      <p:sp>
        <p:nvSpPr>
          <p:cNvPr id="1252" name="Google Shape;1252;p47"/>
          <p:cNvSpPr txBox="1">
            <a:spLocks noGrp="1"/>
          </p:cNvSpPr>
          <p:nvPr>
            <p:ph type="title" idx="9"/>
          </p:nvPr>
        </p:nvSpPr>
        <p:spPr>
          <a:xfrm>
            <a:off x="3443700" y="181283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UX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254" name="Google Shape;1254;p47"/>
          <p:cNvSpPr txBox="1">
            <a:spLocks noGrp="1"/>
          </p:cNvSpPr>
          <p:nvPr>
            <p:ph type="title" idx="14"/>
          </p:nvPr>
        </p:nvSpPr>
        <p:spPr>
          <a:xfrm>
            <a:off x="5933108" y="181283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Intro to Git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1" name="Google Shape;1828;p53">
            <a:extLst>
              <a:ext uri="{FF2B5EF4-FFF2-40B4-BE49-F238E27FC236}">
                <a16:creationId xmlns:a16="http://schemas.microsoft.com/office/drawing/2014/main" id="{406B49B3-E993-4B63-ABC0-E3C327C84DEA}"/>
              </a:ext>
            </a:extLst>
          </p:cNvPr>
          <p:cNvSpPr txBox="1"/>
          <p:nvPr/>
        </p:nvSpPr>
        <p:spPr>
          <a:xfrm>
            <a:off x="0" y="4847509"/>
            <a:ext cx="9143999" cy="295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Full activity schedule available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99F292-8D3C-4922-A55E-7FF97ED3011F}"/>
              </a:ext>
            </a:extLst>
          </p:cNvPr>
          <p:cNvSpPr txBox="1"/>
          <p:nvPr/>
        </p:nvSpPr>
        <p:spPr>
          <a:xfrm>
            <a:off x="1759527" y="1503218"/>
            <a:ext cx="532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🎈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D0D40F5-67B2-4EFF-AFF9-8BECD542CE22}"/>
              </a:ext>
            </a:extLst>
          </p:cNvPr>
          <p:cNvSpPr txBox="1"/>
          <p:nvPr/>
        </p:nvSpPr>
        <p:spPr>
          <a:xfrm>
            <a:off x="4301080" y="1503217"/>
            <a:ext cx="607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🤳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412B5C7-9C41-4363-B1A6-7A0F63F103DD}"/>
              </a:ext>
            </a:extLst>
          </p:cNvPr>
          <p:cNvSpPr txBox="1"/>
          <p:nvPr/>
        </p:nvSpPr>
        <p:spPr>
          <a:xfrm>
            <a:off x="6842633" y="1503217"/>
            <a:ext cx="445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🍴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9426BAE-8F5E-4E88-BD20-550BF9DABD7F}"/>
              </a:ext>
            </a:extLst>
          </p:cNvPr>
          <p:cNvSpPr txBox="1"/>
          <p:nvPr/>
        </p:nvSpPr>
        <p:spPr>
          <a:xfrm>
            <a:off x="1854103" y="3009580"/>
            <a:ext cx="596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🕸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0EC5D76-63A9-4249-8CA1-A33F1F57290C}"/>
              </a:ext>
            </a:extLst>
          </p:cNvPr>
          <p:cNvSpPr txBox="1"/>
          <p:nvPr/>
        </p:nvSpPr>
        <p:spPr>
          <a:xfrm>
            <a:off x="3443700" y="3034002"/>
            <a:ext cx="1918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🤖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C905D2-1D2C-4D43-BB2F-44EE5787547F}"/>
              </a:ext>
            </a:extLst>
          </p:cNvPr>
          <p:cNvSpPr txBox="1"/>
          <p:nvPr/>
        </p:nvSpPr>
        <p:spPr>
          <a:xfrm>
            <a:off x="6842633" y="3034002"/>
            <a:ext cx="596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🎹</a:t>
            </a:r>
          </a:p>
        </p:txBody>
      </p:sp>
      <p:sp>
        <p:nvSpPr>
          <p:cNvPr id="40" name="Google Shape;1251;p47">
            <a:extLst>
              <a:ext uri="{FF2B5EF4-FFF2-40B4-BE49-F238E27FC236}">
                <a16:creationId xmlns:a16="http://schemas.microsoft.com/office/drawing/2014/main" id="{129E4693-858F-4C8E-A1EB-3D7CC4CF3CC6}"/>
              </a:ext>
            </a:extLst>
          </p:cNvPr>
          <p:cNvSpPr txBox="1">
            <a:spLocks/>
          </p:cNvSpPr>
          <p:nvPr/>
        </p:nvSpPr>
        <p:spPr>
          <a:xfrm>
            <a:off x="3443699" y="2272621"/>
            <a:ext cx="2256600" cy="359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Friday, 6:30-7:15PM ET</a:t>
            </a:r>
          </a:p>
        </p:txBody>
      </p:sp>
      <p:sp>
        <p:nvSpPr>
          <p:cNvPr id="49" name="Google Shape;1251;p47">
            <a:extLst>
              <a:ext uri="{FF2B5EF4-FFF2-40B4-BE49-F238E27FC236}">
                <a16:creationId xmlns:a16="http://schemas.microsoft.com/office/drawing/2014/main" id="{3D7289CD-33A2-49FE-B337-419E459D7C52}"/>
              </a:ext>
            </a:extLst>
          </p:cNvPr>
          <p:cNvSpPr txBox="1">
            <a:spLocks/>
          </p:cNvSpPr>
          <p:nvPr/>
        </p:nvSpPr>
        <p:spPr>
          <a:xfrm>
            <a:off x="5933098" y="2267222"/>
            <a:ext cx="2256600" cy="359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Friday, 8-9:30PM ET</a:t>
            </a:r>
          </a:p>
        </p:txBody>
      </p:sp>
      <p:sp>
        <p:nvSpPr>
          <p:cNvPr id="50" name="Google Shape;1251;p47">
            <a:extLst>
              <a:ext uri="{FF2B5EF4-FFF2-40B4-BE49-F238E27FC236}">
                <a16:creationId xmlns:a16="http://schemas.microsoft.com/office/drawing/2014/main" id="{558FC1FB-1252-45DD-9B78-03914D5A93FC}"/>
              </a:ext>
            </a:extLst>
          </p:cNvPr>
          <p:cNvSpPr txBox="1">
            <a:spLocks/>
          </p:cNvSpPr>
          <p:nvPr/>
        </p:nvSpPr>
        <p:spPr>
          <a:xfrm>
            <a:off x="1015951" y="3757140"/>
            <a:ext cx="2256600" cy="359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Friday, 8-9:30PM ET</a:t>
            </a:r>
          </a:p>
        </p:txBody>
      </p:sp>
      <p:sp>
        <p:nvSpPr>
          <p:cNvPr id="51" name="Google Shape;1251;p47">
            <a:extLst>
              <a:ext uri="{FF2B5EF4-FFF2-40B4-BE49-F238E27FC236}">
                <a16:creationId xmlns:a16="http://schemas.microsoft.com/office/drawing/2014/main" id="{FD32A878-360B-4051-A1BB-2F464C4FBAC8}"/>
              </a:ext>
            </a:extLst>
          </p:cNvPr>
          <p:cNvSpPr txBox="1">
            <a:spLocks/>
          </p:cNvSpPr>
          <p:nvPr/>
        </p:nvSpPr>
        <p:spPr>
          <a:xfrm>
            <a:off x="3297064" y="3757140"/>
            <a:ext cx="2248429" cy="359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Saturday, 3-3:30PM ET</a:t>
            </a:r>
          </a:p>
        </p:txBody>
      </p:sp>
      <p:sp>
        <p:nvSpPr>
          <p:cNvPr id="52" name="Google Shape;1251;p47">
            <a:extLst>
              <a:ext uri="{FF2B5EF4-FFF2-40B4-BE49-F238E27FC236}">
                <a16:creationId xmlns:a16="http://schemas.microsoft.com/office/drawing/2014/main" id="{E7E27207-CAF2-4CFC-A5E8-DE774BFB9B75}"/>
              </a:ext>
            </a:extLst>
          </p:cNvPr>
          <p:cNvSpPr txBox="1">
            <a:spLocks/>
          </p:cNvSpPr>
          <p:nvPr/>
        </p:nvSpPr>
        <p:spPr>
          <a:xfrm>
            <a:off x="5700300" y="3769271"/>
            <a:ext cx="2889520" cy="359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Saturday, 6:45-7:30PM ET</a:t>
            </a:r>
          </a:p>
        </p:txBody>
      </p:sp>
    </p:spTree>
    <p:extLst>
      <p:ext uri="{BB962C8B-B14F-4D97-AF65-F5344CB8AC3E}">
        <p14:creationId xmlns:p14="http://schemas.microsoft.com/office/powerpoint/2010/main" val="1183972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Important Times</a:t>
            </a:r>
            <a:endParaRPr dirty="0"/>
          </a:p>
        </p:txBody>
      </p:sp>
      <p:sp>
        <p:nvSpPr>
          <p:cNvPr id="1994" name="Google Shape;1994;p61"/>
          <p:cNvSpPr txBox="1"/>
          <p:nvPr/>
        </p:nvSpPr>
        <p:spPr>
          <a:xfrm>
            <a:off x="6206835" y="2843888"/>
            <a:ext cx="2646219" cy="527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rgbClr val="FF008C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rPr>
              <a:t>Code Cut Off</a:t>
            </a:r>
            <a:endParaRPr sz="2200" b="1" dirty="0">
              <a:solidFill>
                <a:schemeClr val="lt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95" name="Google Shape;1995;p61"/>
          <p:cNvSpPr txBox="1"/>
          <p:nvPr/>
        </p:nvSpPr>
        <p:spPr>
          <a:xfrm>
            <a:off x="6219608" y="3238055"/>
            <a:ext cx="2633446" cy="869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All development work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must stop</a:t>
            </a:r>
            <a:endParaRPr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98" name="Google Shape;1998;p61"/>
          <p:cNvSpPr txBox="1"/>
          <p:nvPr/>
        </p:nvSpPr>
        <p:spPr>
          <a:xfrm>
            <a:off x="290946" y="2843875"/>
            <a:ext cx="2697678" cy="527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rgbClr val="FF008C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rPr>
              <a:t>Teams Due</a:t>
            </a:r>
            <a:endParaRPr sz="2200" b="1" dirty="0">
              <a:solidFill>
                <a:schemeClr val="lt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99" name="Google Shape;1999;p61"/>
          <p:cNvSpPr txBox="1"/>
          <p:nvPr/>
        </p:nvSpPr>
        <p:spPr>
          <a:xfrm>
            <a:off x="290945" y="3238043"/>
            <a:ext cx="2580800" cy="8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Assemble your team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and submit your members</a:t>
            </a:r>
            <a:endParaRPr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00" name="Google Shape;2000;p61"/>
          <p:cNvSpPr txBox="1"/>
          <p:nvPr/>
        </p:nvSpPr>
        <p:spPr>
          <a:xfrm>
            <a:off x="3096492" y="2843875"/>
            <a:ext cx="2959878" cy="527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rgbClr val="FF008C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rPr>
              <a:t>Ideas Due</a:t>
            </a:r>
            <a:endParaRPr sz="2200" b="1" dirty="0">
              <a:solidFill>
                <a:schemeClr val="lt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01" name="Google Shape;2001;p61"/>
          <p:cNvSpPr txBox="1"/>
          <p:nvPr/>
        </p:nvSpPr>
        <p:spPr>
          <a:xfrm>
            <a:off x="3096492" y="3238043"/>
            <a:ext cx="2947105" cy="8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Submit a short description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of your team’s project idea</a:t>
            </a:r>
            <a:endParaRPr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02" name="Google Shape;2002;p61"/>
          <p:cNvSpPr/>
          <p:nvPr/>
        </p:nvSpPr>
        <p:spPr>
          <a:xfrm>
            <a:off x="290945" y="1845969"/>
            <a:ext cx="2580799" cy="924940"/>
          </a:xfrm>
          <a:prstGeom prst="roundRect">
            <a:avLst>
              <a:gd name="adj" fmla="val 2335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rPr>
              <a:t>Friday 5pm ET</a:t>
            </a:r>
            <a:endParaRPr sz="2400" b="1" dirty="0">
              <a:solidFill>
                <a:schemeClr val="lt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03" name="Google Shape;2003;p61"/>
          <p:cNvSpPr/>
          <p:nvPr/>
        </p:nvSpPr>
        <p:spPr>
          <a:xfrm>
            <a:off x="3096491" y="1845969"/>
            <a:ext cx="2947106" cy="924940"/>
          </a:xfrm>
          <a:prstGeom prst="roundRect">
            <a:avLst>
              <a:gd name="adj" fmla="val 2335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rPr>
              <a:t>Saturday 11pm ET</a:t>
            </a:r>
            <a:endParaRPr sz="2400" b="1" dirty="0">
              <a:solidFill>
                <a:schemeClr val="lt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04" name="Google Shape;2004;p61"/>
          <p:cNvSpPr/>
          <p:nvPr/>
        </p:nvSpPr>
        <p:spPr>
          <a:xfrm>
            <a:off x="6206835" y="1845970"/>
            <a:ext cx="2646219" cy="924939"/>
          </a:xfrm>
          <a:prstGeom prst="roundRect">
            <a:avLst>
              <a:gd name="adj" fmla="val 2335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rPr>
              <a:t>Sunday 3pm ET</a:t>
            </a:r>
            <a:endParaRPr sz="2400" b="1" dirty="0">
              <a:solidFill>
                <a:schemeClr val="lt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2006" name="Google Shape;2006;p61"/>
          <p:cNvCxnSpPr>
            <a:cxnSpLocks/>
            <a:stCxn id="2002" idx="3"/>
            <a:endCxn id="2003" idx="1"/>
          </p:cNvCxnSpPr>
          <p:nvPr/>
        </p:nvCxnSpPr>
        <p:spPr>
          <a:xfrm>
            <a:off x="2871744" y="2308439"/>
            <a:ext cx="224747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7" name="Google Shape;2007;p61"/>
          <p:cNvCxnSpPr>
            <a:cxnSpLocks/>
            <a:stCxn id="2003" idx="3"/>
            <a:endCxn id="2004" idx="1"/>
          </p:cNvCxnSpPr>
          <p:nvPr/>
        </p:nvCxnSpPr>
        <p:spPr>
          <a:xfrm>
            <a:off x="6043597" y="2308439"/>
            <a:ext cx="163238" cy="1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 Communication</a:t>
            </a:r>
            <a:endParaRPr dirty="0"/>
          </a:p>
        </p:txBody>
      </p:sp>
      <p:sp>
        <p:nvSpPr>
          <p:cNvPr id="1211" name="Google Shape;1211;p44"/>
          <p:cNvSpPr txBox="1">
            <a:spLocks noGrp="1"/>
          </p:cNvSpPr>
          <p:nvPr>
            <p:ph type="body" idx="1"/>
          </p:nvPr>
        </p:nvSpPr>
        <p:spPr>
          <a:xfrm>
            <a:off x="1101000" y="1154244"/>
            <a:ext cx="7323000" cy="3620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lt2"/>
                </a:solidFill>
              </a:rPr>
              <a:t>Discord</a:t>
            </a:r>
            <a:r>
              <a:rPr lang="en-US" dirty="0">
                <a:solidFill>
                  <a:schemeClr val="lt2"/>
                </a:solidFill>
              </a:rPr>
              <a:t> is a free communication app that lets you share voice, video, and text chat with friends, game communities, and developers.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For this </a:t>
            </a:r>
            <a:r>
              <a:rPr lang="en-US" dirty="0"/>
              <a:t>Hackathon, </a:t>
            </a:r>
            <a:r>
              <a:rPr lang="en-US" dirty="0">
                <a:solidFill>
                  <a:schemeClr val="lt2"/>
                </a:solidFill>
              </a:rPr>
              <a:t>Discord is </a:t>
            </a:r>
            <a:r>
              <a:rPr lang="en-US" i="1" dirty="0">
                <a:solidFill>
                  <a:schemeClr val="lt2"/>
                </a:solidFill>
              </a:rPr>
              <a:t>not</a:t>
            </a:r>
            <a:r>
              <a:rPr lang="en-US" dirty="0">
                <a:solidFill>
                  <a:schemeClr val="lt2"/>
                </a:solidFill>
              </a:rPr>
              <a:t> required - just highly recommended ☺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Main Channels</a:t>
            </a:r>
          </a:p>
          <a:p>
            <a:pPr marL="285750" indent="-285750"/>
            <a:r>
              <a:rPr lang="en-US" b="1" dirty="0">
                <a:solidFill>
                  <a:schemeClr val="lt2"/>
                </a:solidFill>
              </a:rPr>
              <a:t>announcements:</a:t>
            </a:r>
            <a:r>
              <a:rPr lang="en-US" dirty="0">
                <a:solidFill>
                  <a:schemeClr val="lt2"/>
                </a:solidFill>
              </a:rPr>
              <a:t> watch for important updates</a:t>
            </a:r>
            <a:endParaRPr lang="en-US" b="1" dirty="0">
              <a:solidFill>
                <a:schemeClr val="lt2"/>
              </a:solidFill>
            </a:endParaRPr>
          </a:p>
          <a:p>
            <a:pPr marL="285750" indent="-285750"/>
            <a:r>
              <a:rPr lang="en-US" b="1" dirty="0">
                <a:solidFill>
                  <a:schemeClr val="lt2"/>
                </a:solidFill>
              </a:rPr>
              <a:t>general:</a:t>
            </a:r>
            <a:r>
              <a:rPr lang="en-US" dirty="0">
                <a:solidFill>
                  <a:schemeClr val="lt2"/>
                </a:solidFill>
              </a:rPr>
              <a:t> chat with everyone else at the Hackathon</a:t>
            </a:r>
            <a:endParaRPr lang="en-US" b="1" dirty="0">
              <a:solidFill>
                <a:schemeClr val="lt2"/>
              </a:solidFill>
            </a:endParaRPr>
          </a:p>
          <a:p>
            <a:pPr marL="285750" indent="-285750"/>
            <a:r>
              <a:rPr lang="en-US" b="1" dirty="0">
                <a:solidFill>
                  <a:schemeClr val="lt2"/>
                </a:solidFill>
              </a:rPr>
              <a:t>questions:</a:t>
            </a:r>
            <a:r>
              <a:rPr lang="en-US" dirty="0">
                <a:solidFill>
                  <a:schemeClr val="lt2"/>
                </a:solidFill>
              </a:rPr>
              <a:t> ask event &amp; development questions</a:t>
            </a:r>
            <a:endParaRPr lang="en-US" b="1" dirty="0">
              <a:solidFill>
                <a:schemeClr val="lt2"/>
              </a:solidFill>
            </a:endParaRPr>
          </a:p>
          <a:p>
            <a:pPr marL="285750" indent="-285750"/>
            <a:endParaRPr lang="en-US" dirty="0"/>
          </a:p>
          <a:p>
            <a:pPr marL="0" indent="0">
              <a:buNone/>
            </a:pPr>
            <a:r>
              <a:rPr lang="en-US" u="sng" dirty="0"/>
              <a:t>More Categories</a:t>
            </a:r>
            <a:endParaRPr lang="en-US" u="sng" dirty="0">
              <a:solidFill>
                <a:schemeClr val="lt2"/>
              </a:solidFill>
            </a:endParaRPr>
          </a:p>
          <a:p>
            <a:pPr marL="285750" indent="-285750"/>
            <a:r>
              <a:rPr lang="en-US" b="1" dirty="0"/>
              <a:t>Division Channels:</a:t>
            </a:r>
            <a:r>
              <a:rPr lang="en-US" dirty="0"/>
              <a:t> grade levels, tracks, and locations</a:t>
            </a:r>
            <a:endParaRPr lang="en-US" b="1" dirty="0"/>
          </a:p>
          <a:p>
            <a:pPr marL="285750" indent="-285750"/>
            <a:r>
              <a:rPr lang="en-US" b="1" dirty="0">
                <a:solidFill>
                  <a:schemeClr val="lt2"/>
                </a:solidFill>
              </a:rPr>
              <a:t>Off Topic Channels:</a:t>
            </a:r>
            <a:r>
              <a:rPr lang="en-US" dirty="0">
                <a:solidFill>
                  <a:schemeClr val="lt2"/>
                </a:solidFill>
              </a:rPr>
              <a:t> fun times</a:t>
            </a:r>
          </a:p>
          <a:p>
            <a:pPr marL="285750" indent="-285750"/>
            <a:r>
              <a:rPr lang="en-US" b="1" dirty="0"/>
              <a:t>Team Channels:</a:t>
            </a:r>
            <a:r>
              <a:rPr lang="en-US" dirty="0"/>
              <a:t> ask us if you need a channel!</a:t>
            </a:r>
          </a:p>
          <a:p>
            <a:pPr marL="285750" indent="-285750"/>
            <a:endParaRPr lang="en-US" dirty="0">
              <a:solidFill>
                <a:schemeClr val="lt2"/>
              </a:solidFill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</a:rPr>
              <a:t>More information at </a:t>
            </a:r>
            <a:r>
              <a:rPr lang="en-US" b="1" i="1" dirty="0">
                <a:solidFill>
                  <a:schemeClr val="bg1"/>
                </a:solidFill>
              </a:rPr>
              <a:t>tinyurl.com/hackhyland2023</a:t>
            </a:r>
            <a:endParaRPr b="1" i="1" dirty="0">
              <a:solidFill>
                <a:schemeClr val="bg1"/>
              </a:solidFill>
            </a:endParaRPr>
          </a:p>
        </p:txBody>
      </p:sp>
      <p:pic>
        <p:nvPicPr>
          <p:cNvPr id="4" name="Picture 2" descr="Discord Logo Png - Free Transparent PNG Logos">
            <a:extLst>
              <a:ext uri="{FF2B5EF4-FFF2-40B4-BE49-F238E27FC236}">
                <a16:creationId xmlns:a16="http://schemas.microsoft.com/office/drawing/2014/main" id="{5FE61C27-DF1F-4F8C-ABA4-19F69ECE7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8607" y="2764256"/>
            <a:ext cx="3490786" cy="341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4666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982800" y="1026450"/>
            <a:ext cx="3790200" cy="6824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Mentors</a:t>
            </a:r>
            <a:endParaRPr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982800" y="1708880"/>
            <a:ext cx="3790200" cy="23337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i="1" dirty="0"/>
              <a:t>Technology pros available to assist you!</a:t>
            </a:r>
          </a:p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u="sng" dirty="0"/>
              <a:t>Virtual</a:t>
            </a:r>
            <a:r>
              <a:rPr lang="en" dirty="0"/>
              <a:t>: </a:t>
            </a:r>
            <a:r>
              <a:rPr lang="en" b="1" dirty="0"/>
              <a:t>@mentors</a:t>
            </a:r>
            <a:r>
              <a:rPr lang="en" dirty="0"/>
              <a:t> on Discord, or Zoom</a:t>
            </a:r>
          </a:p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u="sng" dirty="0"/>
              <a:t>In-Person</a:t>
            </a:r>
            <a:r>
              <a:rPr lang="en" dirty="0"/>
              <a:t>: Mentor Room</a:t>
            </a:r>
          </a:p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dirty="0"/>
              <a:t>No 1:1 interactions are permitted</a:t>
            </a:r>
          </a:p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endParaRPr lang="en" dirty="0"/>
          </a:p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</a:rPr>
              <a:t>More information at </a:t>
            </a:r>
            <a:r>
              <a:rPr lang="en-US" b="1" i="1" dirty="0">
                <a:solidFill>
                  <a:schemeClr val="bg1"/>
                </a:solidFill>
              </a:rPr>
              <a:t>tinyurl.com/hackhyland2023</a:t>
            </a: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l="21703" r="21703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6" name="Google Shape;1296;p50"/>
          <p:cNvGrpSpPr/>
          <p:nvPr/>
        </p:nvGrpSpPr>
        <p:grpSpPr>
          <a:xfrm>
            <a:off x="1510687" y="1322519"/>
            <a:ext cx="2672861" cy="2033318"/>
            <a:chOff x="1408649" y="1490819"/>
            <a:chExt cx="2672861" cy="2033318"/>
          </a:xfrm>
        </p:grpSpPr>
        <p:sp>
          <p:nvSpPr>
            <p:cNvPr id="1297" name="Google Shape;1297;p50"/>
            <p:cNvSpPr/>
            <p:nvPr/>
          </p:nvSpPr>
          <p:spPr>
            <a:xfrm>
              <a:off x="1523304" y="1529048"/>
              <a:ext cx="2558207" cy="1995089"/>
            </a:xfrm>
            <a:custGeom>
              <a:avLst/>
              <a:gdLst/>
              <a:ahLst/>
              <a:cxnLst/>
              <a:rect l="l" t="t" r="r" b="b"/>
              <a:pathLst>
                <a:path w="76353" h="59546" extrusionOk="0">
                  <a:moveTo>
                    <a:pt x="38177" y="0"/>
                  </a:moveTo>
                  <a:lnTo>
                    <a:pt x="36196" y="60"/>
                  </a:lnTo>
                  <a:lnTo>
                    <a:pt x="34275" y="181"/>
                  </a:lnTo>
                  <a:lnTo>
                    <a:pt x="32354" y="421"/>
                  </a:lnTo>
                  <a:lnTo>
                    <a:pt x="30493" y="781"/>
                  </a:lnTo>
                  <a:lnTo>
                    <a:pt x="28632" y="1201"/>
                  </a:lnTo>
                  <a:lnTo>
                    <a:pt x="26832" y="1741"/>
                  </a:lnTo>
                  <a:lnTo>
                    <a:pt x="25031" y="2341"/>
                  </a:lnTo>
                  <a:lnTo>
                    <a:pt x="23290" y="3002"/>
                  </a:lnTo>
                  <a:lnTo>
                    <a:pt x="21609" y="3782"/>
                  </a:lnTo>
                  <a:lnTo>
                    <a:pt x="19989" y="4622"/>
                  </a:lnTo>
                  <a:lnTo>
                    <a:pt x="18368" y="5523"/>
                  </a:lnTo>
                  <a:lnTo>
                    <a:pt x="16807" y="6543"/>
                  </a:lnTo>
                  <a:lnTo>
                    <a:pt x="15307" y="7624"/>
                  </a:lnTo>
                  <a:lnTo>
                    <a:pt x="13866" y="8704"/>
                  </a:lnTo>
                  <a:lnTo>
                    <a:pt x="12486" y="9905"/>
                  </a:lnTo>
                  <a:lnTo>
                    <a:pt x="11165" y="11165"/>
                  </a:lnTo>
                  <a:lnTo>
                    <a:pt x="9904" y="12546"/>
                  </a:lnTo>
                  <a:lnTo>
                    <a:pt x="8704" y="13926"/>
                  </a:lnTo>
                  <a:lnTo>
                    <a:pt x="7563" y="15367"/>
                  </a:lnTo>
                  <a:lnTo>
                    <a:pt x="6483" y="16868"/>
                  </a:lnTo>
                  <a:lnTo>
                    <a:pt x="5523" y="18368"/>
                  </a:lnTo>
                  <a:lnTo>
                    <a:pt x="4622" y="19989"/>
                  </a:lnTo>
                  <a:lnTo>
                    <a:pt x="3782" y="21670"/>
                  </a:lnTo>
                  <a:lnTo>
                    <a:pt x="3001" y="23350"/>
                  </a:lnTo>
                  <a:lnTo>
                    <a:pt x="2281" y="25091"/>
                  </a:lnTo>
                  <a:lnTo>
                    <a:pt x="1681" y="26832"/>
                  </a:lnTo>
                  <a:lnTo>
                    <a:pt x="1201" y="28633"/>
                  </a:lnTo>
                  <a:lnTo>
                    <a:pt x="781" y="30494"/>
                  </a:lnTo>
                  <a:lnTo>
                    <a:pt x="420" y="32354"/>
                  </a:lnTo>
                  <a:lnTo>
                    <a:pt x="180" y="34275"/>
                  </a:lnTo>
                  <a:lnTo>
                    <a:pt x="60" y="36256"/>
                  </a:lnTo>
                  <a:lnTo>
                    <a:pt x="0" y="38177"/>
                  </a:lnTo>
                  <a:lnTo>
                    <a:pt x="0" y="39677"/>
                  </a:lnTo>
                  <a:lnTo>
                    <a:pt x="120" y="41118"/>
                  </a:lnTo>
                  <a:lnTo>
                    <a:pt x="240" y="42559"/>
                  </a:lnTo>
                  <a:lnTo>
                    <a:pt x="420" y="43999"/>
                  </a:lnTo>
                  <a:lnTo>
                    <a:pt x="660" y="45440"/>
                  </a:lnTo>
                  <a:lnTo>
                    <a:pt x="961" y="46821"/>
                  </a:lnTo>
                  <a:lnTo>
                    <a:pt x="1321" y="48201"/>
                  </a:lnTo>
                  <a:lnTo>
                    <a:pt x="1681" y="49522"/>
                  </a:lnTo>
                  <a:lnTo>
                    <a:pt x="2161" y="50902"/>
                  </a:lnTo>
                  <a:lnTo>
                    <a:pt x="2641" y="52223"/>
                  </a:lnTo>
                  <a:lnTo>
                    <a:pt x="3182" y="53483"/>
                  </a:lnTo>
                  <a:lnTo>
                    <a:pt x="3722" y="54744"/>
                  </a:lnTo>
                  <a:lnTo>
                    <a:pt x="4382" y="56004"/>
                  </a:lnTo>
                  <a:lnTo>
                    <a:pt x="5042" y="57205"/>
                  </a:lnTo>
                  <a:lnTo>
                    <a:pt x="5763" y="58406"/>
                  </a:lnTo>
                  <a:lnTo>
                    <a:pt x="6483" y="59546"/>
                  </a:lnTo>
                  <a:lnTo>
                    <a:pt x="69870" y="59546"/>
                  </a:lnTo>
                  <a:lnTo>
                    <a:pt x="70590" y="58406"/>
                  </a:lnTo>
                  <a:lnTo>
                    <a:pt x="71311" y="57205"/>
                  </a:lnTo>
                  <a:lnTo>
                    <a:pt x="71971" y="56004"/>
                  </a:lnTo>
                  <a:lnTo>
                    <a:pt x="72571" y="54744"/>
                  </a:lnTo>
                  <a:lnTo>
                    <a:pt x="73172" y="53483"/>
                  </a:lnTo>
                  <a:lnTo>
                    <a:pt x="73712" y="52223"/>
                  </a:lnTo>
                  <a:lnTo>
                    <a:pt x="74192" y="50902"/>
                  </a:lnTo>
                  <a:lnTo>
                    <a:pt x="74672" y="49522"/>
                  </a:lnTo>
                  <a:lnTo>
                    <a:pt x="75032" y="48201"/>
                  </a:lnTo>
                  <a:lnTo>
                    <a:pt x="75393" y="46821"/>
                  </a:lnTo>
                  <a:lnTo>
                    <a:pt x="75693" y="45440"/>
                  </a:lnTo>
                  <a:lnTo>
                    <a:pt x="75933" y="43999"/>
                  </a:lnTo>
                  <a:lnTo>
                    <a:pt x="76113" y="42559"/>
                  </a:lnTo>
                  <a:lnTo>
                    <a:pt x="76233" y="41118"/>
                  </a:lnTo>
                  <a:lnTo>
                    <a:pt x="76353" y="39677"/>
                  </a:lnTo>
                  <a:lnTo>
                    <a:pt x="76353" y="38177"/>
                  </a:lnTo>
                  <a:lnTo>
                    <a:pt x="76293" y="36256"/>
                  </a:lnTo>
                  <a:lnTo>
                    <a:pt x="76173" y="34275"/>
                  </a:lnTo>
                  <a:lnTo>
                    <a:pt x="75933" y="32354"/>
                  </a:lnTo>
                  <a:lnTo>
                    <a:pt x="75573" y="30494"/>
                  </a:lnTo>
                  <a:lnTo>
                    <a:pt x="75152" y="28633"/>
                  </a:lnTo>
                  <a:lnTo>
                    <a:pt x="74672" y="26832"/>
                  </a:lnTo>
                  <a:lnTo>
                    <a:pt x="74072" y="25091"/>
                  </a:lnTo>
                  <a:lnTo>
                    <a:pt x="73352" y="23350"/>
                  </a:lnTo>
                  <a:lnTo>
                    <a:pt x="72571" y="21670"/>
                  </a:lnTo>
                  <a:lnTo>
                    <a:pt x="71731" y="19989"/>
                  </a:lnTo>
                  <a:lnTo>
                    <a:pt x="70831" y="18368"/>
                  </a:lnTo>
                  <a:lnTo>
                    <a:pt x="69870" y="16868"/>
                  </a:lnTo>
                  <a:lnTo>
                    <a:pt x="68790" y="15367"/>
                  </a:lnTo>
                  <a:lnTo>
                    <a:pt x="67649" y="13926"/>
                  </a:lnTo>
                  <a:lnTo>
                    <a:pt x="66449" y="12546"/>
                  </a:lnTo>
                  <a:lnTo>
                    <a:pt x="65188" y="11165"/>
                  </a:lnTo>
                  <a:lnTo>
                    <a:pt x="63868" y="9905"/>
                  </a:lnTo>
                  <a:lnTo>
                    <a:pt x="62487" y="8704"/>
                  </a:lnTo>
                  <a:lnTo>
                    <a:pt x="61046" y="7624"/>
                  </a:lnTo>
                  <a:lnTo>
                    <a:pt x="59546" y="6543"/>
                  </a:lnTo>
                  <a:lnTo>
                    <a:pt x="57985" y="5523"/>
                  </a:lnTo>
                  <a:lnTo>
                    <a:pt x="56364" y="4622"/>
                  </a:lnTo>
                  <a:lnTo>
                    <a:pt x="54744" y="3782"/>
                  </a:lnTo>
                  <a:lnTo>
                    <a:pt x="53063" y="3002"/>
                  </a:lnTo>
                  <a:lnTo>
                    <a:pt x="51322" y="2341"/>
                  </a:lnTo>
                  <a:lnTo>
                    <a:pt x="49521" y="1741"/>
                  </a:lnTo>
                  <a:lnTo>
                    <a:pt x="47721" y="1201"/>
                  </a:lnTo>
                  <a:lnTo>
                    <a:pt x="45860" y="781"/>
                  </a:lnTo>
                  <a:lnTo>
                    <a:pt x="43999" y="421"/>
                  </a:lnTo>
                  <a:lnTo>
                    <a:pt x="42078" y="181"/>
                  </a:lnTo>
                  <a:lnTo>
                    <a:pt x="40157" y="60"/>
                  </a:lnTo>
                  <a:lnTo>
                    <a:pt x="38177" y="0"/>
                  </a:lnTo>
                  <a:close/>
                </a:path>
              </a:pathLst>
            </a:custGeom>
            <a:solidFill>
              <a:srgbClr val="EA0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8" name="Google Shape;1298;p50"/>
            <p:cNvGrpSpPr/>
            <p:nvPr/>
          </p:nvGrpSpPr>
          <p:grpSpPr>
            <a:xfrm>
              <a:off x="1440848" y="1490819"/>
              <a:ext cx="2489824" cy="1884522"/>
              <a:chOff x="1440848" y="1490819"/>
              <a:chExt cx="2489824" cy="1884522"/>
            </a:xfrm>
          </p:grpSpPr>
          <p:sp>
            <p:nvSpPr>
              <p:cNvPr id="1299" name="Google Shape;1299;p50"/>
              <p:cNvSpPr/>
              <p:nvPr/>
            </p:nvSpPr>
            <p:spPr>
              <a:xfrm>
                <a:off x="1448889" y="2588946"/>
                <a:ext cx="28178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841" h="481" extrusionOk="0">
                    <a:moveTo>
                      <a:pt x="60" y="0"/>
                    </a:moveTo>
                    <a:lnTo>
                      <a:pt x="0" y="480"/>
                    </a:lnTo>
                    <a:lnTo>
                      <a:pt x="300" y="300"/>
                    </a:lnTo>
                    <a:lnTo>
                      <a:pt x="8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50"/>
              <p:cNvSpPr/>
              <p:nvPr/>
            </p:nvSpPr>
            <p:spPr>
              <a:xfrm>
                <a:off x="1446879" y="2588946"/>
                <a:ext cx="72438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1261" extrusionOk="0">
                    <a:moveTo>
                      <a:pt x="2161" y="0"/>
                    </a:moveTo>
                    <a:lnTo>
                      <a:pt x="1381" y="240"/>
                    </a:lnTo>
                    <a:lnTo>
                      <a:pt x="480" y="600"/>
                    </a:lnTo>
                    <a:lnTo>
                      <a:pt x="0" y="720"/>
                    </a:lnTo>
                    <a:lnTo>
                      <a:pt x="0" y="1261"/>
                    </a:lnTo>
                    <a:lnTo>
                      <a:pt x="781" y="1261"/>
                    </a:lnTo>
                    <a:lnTo>
                      <a:pt x="1021" y="960"/>
                    </a:lnTo>
                    <a:lnTo>
                      <a:pt x="1381" y="600"/>
                    </a:lnTo>
                    <a:lnTo>
                      <a:pt x="1741" y="300"/>
                    </a:lnTo>
                    <a:lnTo>
                      <a:pt x="21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50"/>
              <p:cNvSpPr/>
              <p:nvPr/>
            </p:nvSpPr>
            <p:spPr>
              <a:xfrm>
                <a:off x="1442858" y="2661316"/>
                <a:ext cx="30188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202" extrusionOk="0">
                    <a:moveTo>
                      <a:pt x="60" y="1"/>
                    </a:moveTo>
                    <a:lnTo>
                      <a:pt x="0" y="1201"/>
                    </a:lnTo>
                    <a:lnTo>
                      <a:pt x="480" y="1201"/>
                    </a:lnTo>
                    <a:lnTo>
                      <a:pt x="480" y="1141"/>
                    </a:lnTo>
                    <a:lnTo>
                      <a:pt x="540" y="781"/>
                    </a:lnTo>
                    <a:lnTo>
                      <a:pt x="720" y="30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50"/>
              <p:cNvSpPr/>
              <p:nvPr/>
            </p:nvSpPr>
            <p:spPr>
              <a:xfrm>
                <a:off x="1454920" y="2518552"/>
                <a:ext cx="114654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1201" extrusionOk="0">
                    <a:moveTo>
                      <a:pt x="180" y="0"/>
                    </a:moveTo>
                    <a:lnTo>
                      <a:pt x="0" y="1201"/>
                    </a:lnTo>
                    <a:lnTo>
                      <a:pt x="1321" y="1201"/>
                    </a:lnTo>
                    <a:lnTo>
                      <a:pt x="1621" y="1081"/>
                    </a:lnTo>
                    <a:lnTo>
                      <a:pt x="1561" y="1081"/>
                    </a:lnTo>
                    <a:lnTo>
                      <a:pt x="721" y="1021"/>
                    </a:lnTo>
                    <a:lnTo>
                      <a:pt x="360" y="1021"/>
                    </a:lnTo>
                    <a:lnTo>
                      <a:pt x="721" y="961"/>
                    </a:lnTo>
                    <a:lnTo>
                      <a:pt x="1561" y="780"/>
                    </a:lnTo>
                    <a:lnTo>
                      <a:pt x="2461" y="660"/>
                    </a:lnTo>
                    <a:lnTo>
                      <a:pt x="2882" y="660"/>
                    </a:lnTo>
                    <a:lnTo>
                      <a:pt x="2341" y="540"/>
                    </a:lnTo>
                    <a:lnTo>
                      <a:pt x="1501" y="480"/>
                    </a:lnTo>
                    <a:lnTo>
                      <a:pt x="1081" y="420"/>
                    </a:lnTo>
                    <a:lnTo>
                      <a:pt x="1501" y="360"/>
                    </a:lnTo>
                    <a:lnTo>
                      <a:pt x="2341" y="300"/>
                    </a:lnTo>
                    <a:lnTo>
                      <a:pt x="2942" y="240"/>
                    </a:lnTo>
                    <a:lnTo>
                      <a:pt x="3422" y="240"/>
                    </a:lnTo>
                    <a:lnTo>
                      <a:pt x="3182" y="180"/>
                    </a:lnTo>
                    <a:lnTo>
                      <a:pt x="3002" y="180"/>
                    </a:lnTo>
                    <a:lnTo>
                      <a:pt x="3002" y="120"/>
                    </a:lnTo>
                    <a:lnTo>
                      <a:pt x="2521" y="120"/>
                    </a:lnTo>
                    <a:lnTo>
                      <a:pt x="2281" y="60"/>
                    </a:ln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50"/>
              <p:cNvSpPr/>
              <p:nvPr/>
            </p:nvSpPr>
            <p:spPr>
              <a:xfrm>
                <a:off x="1440848" y="2733721"/>
                <a:ext cx="98572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1502" extrusionOk="0">
                    <a:moveTo>
                      <a:pt x="0" y="1"/>
                    </a:moveTo>
                    <a:lnTo>
                      <a:pt x="0" y="61"/>
                    </a:lnTo>
                    <a:lnTo>
                      <a:pt x="60" y="1502"/>
                    </a:lnTo>
                    <a:lnTo>
                      <a:pt x="1561" y="1502"/>
                    </a:lnTo>
                    <a:lnTo>
                      <a:pt x="1981" y="1201"/>
                    </a:lnTo>
                    <a:lnTo>
                      <a:pt x="2461" y="1021"/>
                    </a:lnTo>
                    <a:lnTo>
                      <a:pt x="2161" y="1021"/>
                    </a:lnTo>
                    <a:lnTo>
                      <a:pt x="1981" y="1081"/>
                    </a:lnTo>
                    <a:lnTo>
                      <a:pt x="1981" y="1081"/>
                    </a:lnTo>
                    <a:lnTo>
                      <a:pt x="2101" y="961"/>
                    </a:lnTo>
                    <a:lnTo>
                      <a:pt x="2461" y="781"/>
                    </a:lnTo>
                    <a:lnTo>
                      <a:pt x="2461" y="721"/>
                    </a:lnTo>
                    <a:lnTo>
                      <a:pt x="2581" y="721"/>
                    </a:lnTo>
                    <a:lnTo>
                      <a:pt x="2701" y="361"/>
                    </a:lnTo>
                    <a:lnTo>
                      <a:pt x="2941" y="1"/>
                    </a:lnTo>
                    <a:lnTo>
                      <a:pt x="2881" y="1"/>
                    </a:lnTo>
                    <a:lnTo>
                      <a:pt x="2521" y="241"/>
                    </a:lnTo>
                    <a:lnTo>
                      <a:pt x="2401" y="361"/>
                    </a:lnTo>
                    <a:lnTo>
                      <a:pt x="2161" y="601"/>
                    </a:lnTo>
                    <a:lnTo>
                      <a:pt x="2101" y="661"/>
                    </a:lnTo>
                    <a:lnTo>
                      <a:pt x="2161" y="541"/>
                    </a:lnTo>
                    <a:lnTo>
                      <a:pt x="2341" y="301"/>
                    </a:lnTo>
                    <a:lnTo>
                      <a:pt x="2521" y="61"/>
                    </a:lnTo>
                    <a:lnTo>
                      <a:pt x="25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50"/>
              <p:cNvSpPr/>
              <p:nvPr/>
            </p:nvSpPr>
            <p:spPr>
              <a:xfrm>
                <a:off x="1444868" y="2832292"/>
                <a:ext cx="70428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501" extrusionOk="0">
                    <a:moveTo>
                      <a:pt x="0" y="0"/>
                    </a:moveTo>
                    <a:lnTo>
                      <a:pt x="180" y="1501"/>
                    </a:lnTo>
                    <a:lnTo>
                      <a:pt x="1681" y="1501"/>
                    </a:lnTo>
                    <a:lnTo>
                      <a:pt x="1861" y="1141"/>
                    </a:lnTo>
                    <a:lnTo>
                      <a:pt x="2041" y="841"/>
                    </a:lnTo>
                    <a:lnTo>
                      <a:pt x="2101" y="780"/>
                    </a:lnTo>
                    <a:lnTo>
                      <a:pt x="1741" y="901"/>
                    </a:lnTo>
                    <a:lnTo>
                      <a:pt x="1501" y="1081"/>
                    </a:lnTo>
                    <a:lnTo>
                      <a:pt x="1321" y="1201"/>
                    </a:lnTo>
                    <a:lnTo>
                      <a:pt x="1261" y="1321"/>
                    </a:lnTo>
                    <a:lnTo>
                      <a:pt x="1201" y="1381"/>
                    </a:lnTo>
                    <a:lnTo>
                      <a:pt x="1201" y="1321"/>
                    </a:lnTo>
                    <a:lnTo>
                      <a:pt x="1261" y="1141"/>
                    </a:lnTo>
                    <a:lnTo>
                      <a:pt x="1381" y="961"/>
                    </a:lnTo>
                    <a:lnTo>
                      <a:pt x="1561" y="720"/>
                    </a:lnTo>
                    <a:lnTo>
                      <a:pt x="1681" y="600"/>
                    </a:lnTo>
                    <a:lnTo>
                      <a:pt x="1321" y="780"/>
                    </a:lnTo>
                    <a:lnTo>
                      <a:pt x="781" y="1261"/>
                    </a:lnTo>
                    <a:lnTo>
                      <a:pt x="660" y="1381"/>
                    </a:lnTo>
                    <a:lnTo>
                      <a:pt x="600" y="1441"/>
                    </a:lnTo>
                    <a:lnTo>
                      <a:pt x="600" y="1381"/>
                    </a:lnTo>
                    <a:lnTo>
                      <a:pt x="720" y="1201"/>
                    </a:lnTo>
                    <a:lnTo>
                      <a:pt x="1141" y="600"/>
                    </a:lnTo>
                    <a:lnTo>
                      <a:pt x="1441" y="300"/>
                    </a:lnTo>
                    <a:lnTo>
                      <a:pt x="1741" y="0"/>
                    </a:lnTo>
                    <a:lnTo>
                      <a:pt x="1381" y="0"/>
                    </a:lnTo>
                    <a:lnTo>
                      <a:pt x="961" y="120"/>
                    </a:lnTo>
                    <a:lnTo>
                      <a:pt x="11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50"/>
              <p:cNvSpPr/>
              <p:nvPr/>
            </p:nvSpPr>
            <p:spPr>
              <a:xfrm>
                <a:off x="1458940" y="2661316"/>
                <a:ext cx="40240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202" extrusionOk="0">
                    <a:moveTo>
                      <a:pt x="781" y="1"/>
                    </a:moveTo>
                    <a:lnTo>
                      <a:pt x="421" y="421"/>
                    </a:lnTo>
                    <a:lnTo>
                      <a:pt x="120" y="841"/>
                    </a:lnTo>
                    <a:lnTo>
                      <a:pt x="0" y="1141"/>
                    </a:lnTo>
                    <a:lnTo>
                      <a:pt x="0" y="1201"/>
                    </a:lnTo>
                    <a:lnTo>
                      <a:pt x="961" y="1201"/>
                    </a:lnTo>
                    <a:lnTo>
                      <a:pt x="1021" y="721"/>
                    </a:lnTo>
                    <a:lnTo>
                      <a:pt x="1141" y="181"/>
                    </a:lnTo>
                    <a:lnTo>
                      <a:pt x="12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50"/>
              <p:cNvSpPr/>
              <p:nvPr/>
            </p:nvSpPr>
            <p:spPr>
              <a:xfrm>
                <a:off x="1529335" y="2615079"/>
                <a:ext cx="12095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81" extrusionOk="0">
                    <a:moveTo>
                      <a:pt x="360" y="0"/>
                    </a:moveTo>
                    <a:lnTo>
                      <a:pt x="240" y="180"/>
                    </a:lnTo>
                    <a:lnTo>
                      <a:pt x="240" y="240"/>
                    </a:lnTo>
                    <a:lnTo>
                      <a:pt x="120" y="361"/>
                    </a:lnTo>
                    <a:lnTo>
                      <a:pt x="0" y="481"/>
                    </a:lnTo>
                    <a:lnTo>
                      <a:pt x="180" y="481"/>
                    </a:lnTo>
                    <a:lnTo>
                      <a:pt x="180" y="421"/>
                    </a:lnTo>
                    <a:lnTo>
                      <a:pt x="3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50"/>
              <p:cNvSpPr/>
              <p:nvPr/>
            </p:nvSpPr>
            <p:spPr>
              <a:xfrm>
                <a:off x="1483064" y="3055536"/>
                <a:ext cx="199154" cy="54312"/>
              </a:xfrm>
              <a:custGeom>
                <a:avLst/>
                <a:gdLst/>
                <a:ahLst/>
                <a:cxnLst/>
                <a:rect l="l" t="t" r="r" b="b"/>
                <a:pathLst>
                  <a:path w="5944" h="1621" extrusionOk="0">
                    <a:moveTo>
                      <a:pt x="1" y="0"/>
                    </a:moveTo>
                    <a:lnTo>
                      <a:pt x="481" y="1621"/>
                    </a:lnTo>
                    <a:lnTo>
                      <a:pt x="5463" y="1621"/>
                    </a:lnTo>
                    <a:lnTo>
                      <a:pt x="59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50"/>
              <p:cNvSpPr/>
              <p:nvPr/>
            </p:nvSpPr>
            <p:spPr>
              <a:xfrm>
                <a:off x="1495126" y="2661316"/>
                <a:ext cx="30222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202" extrusionOk="0">
                    <a:moveTo>
                      <a:pt x="481" y="1"/>
                    </a:moveTo>
                    <a:lnTo>
                      <a:pt x="361" y="241"/>
                    </a:lnTo>
                    <a:lnTo>
                      <a:pt x="121" y="781"/>
                    </a:lnTo>
                    <a:lnTo>
                      <a:pt x="1" y="1201"/>
                    </a:lnTo>
                    <a:lnTo>
                      <a:pt x="781" y="1201"/>
                    </a:lnTo>
                    <a:lnTo>
                      <a:pt x="781" y="1141"/>
                    </a:lnTo>
                    <a:lnTo>
                      <a:pt x="781" y="901"/>
                    </a:lnTo>
                    <a:lnTo>
                      <a:pt x="841" y="48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50"/>
              <p:cNvSpPr/>
              <p:nvPr/>
            </p:nvSpPr>
            <p:spPr>
              <a:xfrm>
                <a:off x="1529335" y="2518552"/>
                <a:ext cx="14106" cy="34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" extrusionOk="0">
                    <a:moveTo>
                      <a:pt x="60" y="0"/>
                    </a:moveTo>
                    <a:lnTo>
                      <a:pt x="60" y="0"/>
                    </a:lnTo>
                    <a:lnTo>
                      <a:pt x="300" y="0"/>
                    </a:lnTo>
                    <a:lnTo>
                      <a:pt x="300" y="0"/>
                    </a:lnTo>
                    <a:lnTo>
                      <a:pt x="42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0" y="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50"/>
              <p:cNvSpPr/>
              <p:nvPr/>
            </p:nvSpPr>
            <p:spPr>
              <a:xfrm>
                <a:off x="1515262" y="2874509"/>
                <a:ext cx="1008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241" extrusionOk="0">
                    <a:moveTo>
                      <a:pt x="300" y="1"/>
                    </a:moveTo>
                    <a:lnTo>
                      <a:pt x="120" y="121"/>
                    </a:lnTo>
                    <a:lnTo>
                      <a:pt x="0" y="241"/>
                    </a:lnTo>
                    <a:lnTo>
                      <a:pt x="120" y="241"/>
                    </a:lnTo>
                    <a:lnTo>
                      <a:pt x="240" y="121"/>
                    </a:lnTo>
                    <a:lnTo>
                      <a:pt x="300" y="61"/>
                    </a:lnTo>
                    <a:lnTo>
                      <a:pt x="30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50"/>
              <p:cNvSpPr/>
              <p:nvPr/>
            </p:nvSpPr>
            <p:spPr>
              <a:xfrm>
                <a:off x="1509232" y="2315411"/>
                <a:ext cx="46270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601" extrusionOk="0">
                    <a:moveTo>
                      <a:pt x="180" y="1"/>
                    </a:moveTo>
                    <a:lnTo>
                      <a:pt x="0" y="361"/>
                    </a:lnTo>
                    <a:lnTo>
                      <a:pt x="120" y="361"/>
                    </a:lnTo>
                    <a:lnTo>
                      <a:pt x="840" y="421"/>
                    </a:lnTo>
                    <a:lnTo>
                      <a:pt x="1140" y="541"/>
                    </a:lnTo>
                    <a:lnTo>
                      <a:pt x="1381" y="601"/>
                    </a:lnTo>
                    <a:lnTo>
                      <a:pt x="1381" y="601"/>
                    </a:lnTo>
                    <a:lnTo>
                      <a:pt x="1261" y="481"/>
                    </a:lnTo>
                    <a:lnTo>
                      <a:pt x="780" y="241"/>
                    </a:lnTo>
                    <a:lnTo>
                      <a:pt x="240" y="6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50"/>
              <p:cNvSpPr/>
              <p:nvPr/>
            </p:nvSpPr>
            <p:spPr>
              <a:xfrm>
                <a:off x="1479043" y="2611059"/>
                <a:ext cx="30222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902" h="601" extrusionOk="0">
                    <a:moveTo>
                      <a:pt x="901" y="0"/>
                    </a:moveTo>
                    <a:lnTo>
                      <a:pt x="541" y="180"/>
                    </a:lnTo>
                    <a:lnTo>
                      <a:pt x="1" y="601"/>
                    </a:lnTo>
                    <a:lnTo>
                      <a:pt x="421" y="601"/>
                    </a:lnTo>
                    <a:lnTo>
                      <a:pt x="661" y="300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50"/>
              <p:cNvSpPr/>
              <p:nvPr/>
            </p:nvSpPr>
            <p:spPr>
              <a:xfrm>
                <a:off x="1515262" y="1490819"/>
                <a:ext cx="1878458" cy="997578"/>
              </a:xfrm>
              <a:custGeom>
                <a:avLst/>
                <a:gdLst/>
                <a:ahLst/>
                <a:cxnLst/>
                <a:rect l="l" t="t" r="r" b="b"/>
                <a:pathLst>
                  <a:path w="56065" h="29774" extrusionOk="0">
                    <a:moveTo>
                      <a:pt x="47160" y="13807"/>
                    </a:moveTo>
                    <a:lnTo>
                      <a:pt x="47160" y="13807"/>
                    </a:lnTo>
                    <a:lnTo>
                      <a:pt x="47160" y="13807"/>
                    </a:lnTo>
                    <a:close/>
                    <a:moveTo>
                      <a:pt x="47160" y="13807"/>
                    </a:moveTo>
                    <a:lnTo>
                      <a:pt x="47120" y="13987"/>
                    </a:lnTo>
                    <a:lnTo>
                      <a:pt x="47120" y="14047"/>
                    </a:lnTo>
                    <a:lnTo>
                      <a:pt x="47160" y="13807"/>
                    </a:lnTo>
                    <a:close/>
                    <a:moveTo>
                      <a:pt x="47120" y="14047"/>
                    </a:moveTo>
                    <a:lnTo>
                      <a:pt x="47120" y="14047"/>
                    </a:lnTo>
                    <a:lnTo>
                      <a:pt x="47120" y="14047"/>
                    </a:lnTo>
                    <a:close/>
                    <a:moveTo>
                      <a:pt x="45800" y="16028"/>
                    </a:moveTo>
                    <a:lnTo>
                      <a:pt x="45800" y="16448"/>
                    </a:lnTo>
                    <a:lnTo>
                      <a:pt x="45860" y="16328"/>
                    </a:lnTo>
                    <a:lnTo>
                      <a:pt x="45800" y="16028"/>
                    </a:lnTo>
                    <a:close/>
                    <a:moveTo>
                      <a:pt x="35535" y="19809"/>
                    </a:moveTo>
                    <a:lnTo>
                      <a:pt x="35535" y="19869"/>
                    </a:lnTo>
                    <a:lnTo>
                      <a:pt x="35415" y="19809"/>
                    </a:lnTo>
                    <a:close/>
                    <a:moveTo>
                      <a:pt x="17287" y="9065"/>
                    </a:moveTo>
                    <a:lnTo>
                      <a:pt x="18068" y="9125"/>
                    </a:lnTo>
                    <a:lnTo>
                      <a:pt x="18788" y="9245"/>
                    </a:lnTo>
                    <a:lnTo>
                      <a:pt x="19508" y="9425"/>
                    </a:lnTo>
                    <a:lnTo>
                      <a:pt x="20229" y="9665"/>
                    </a:lnTo>
                    <a:lnTo>
                      <a:pt x="20889" y="9965"/>
                    </a:lnTo>
                    <a:lnTo>
                      <a:pt x="21549" y="10385"/>
                    </a:lnTo>
                    <a:lnTo>
                      <a:pt x="22090" y="10806"/>
                    </a:lnTo>
                    <a:lnTo>
                      <a:pt x="22630" y="11286"/>
                    </a:lnTo>
                    <a:lnTo>
                      <a:pt x="23170" y="11826"/>
                    </a:lnTo>
                    <a:lnTo>
                      <a:pt x="23590" y="12426"/>
                    </a:lnTo>
                    <a:lnTo>
                      <a:pt x="23950" y="13027"/>
                    </a:lnTo>
                    <a:lnTo>
                      <a:pt x="24311" y="13747"/>
                    </a:lnTo>
                    <a:lnTo>
                      <a:pt x="24551" y="14407"/>
                    </a:lnTo>
                    <a:lnTo>
                      <a:pt x="24731" y="15127"/>
                    </a:lnTo>
                    <a:lnTo>
                      <a:pt x="24851" y="15908"/>
                    </a:lnTo>
                    <a:lnTo>
                      <a:pt x="24911" y="16688"/>
                    </a:lnTo>
                    <a:lnTo>
                      <a:pt x="24851" y="17468"/>
                    </a:lnTo>
                    <a:lnTo>
                      <a:pt x="24731" y="18249"/>
                    </a:lnTo>
                    <a:lnTo>
                      <a:pt x="24551" y="18969"/>
                    </a:lnTo>
                    <a:lnTo>
                      <a:pt x="24311" y="19629"/>
                    </a:lnTo>
                    <a:lnTo>
                      <a:pt x="23950" y="20350"/>
                    </a:lnTo>
                    <a:lnTo>
                      <a:pt x="23590" y="20950"/>
                    </a:lnTo>
                    <a:lnTo>
                      <a:pt x="23170" y="21550"/>
                    </a:lnTo>
                    <a:lnTo>
                      <a:pt x="22630" y="22090"/>
                    </a:lnTo>
                    <a:lnTo>
                      <a:pt x="22090" y="22571"/>
                    </a:lnTo>
                    <a:lnTo>
                      <a:pt x="21549" y="22991"/>
                    </a:lnTo>
                    <a:lnTo>
                      <a:pt x="20889" y="23411"/>
                    </a:lnTo>
                    <a:lnTo>
                      <a:pt x="20229" y="23711"/>
                    </a:lnTo>
                    <a:lnTo>
                      <a:pt x="19508" y="23951"/>
                    </a:lnTo>
                    <a:lnTo>
                      <a:pt x="18788" y="24131"/>
                    </a:lnTo>
                    <a:lnTo>
                      <a:pt x="18068" y="24251"/>
                    </a:lnTo>
                    <a:lnTo>
                      <a:pt x="17287" y="24311"/>
                    </a:lnTo>
                    <a:lnTo>
                      <a:pt x="16507" y="24251"/>
                    </a:lnTo>
                    <a:lnTo>
                      <a:pt x="15727" y="24131"/>
                    </a:lnTo>
                    <a:lnTo>
                      <a:pt x="15007" y="23951"/>
                    </a:lnTo>
                    <a:lnTo>
                      <a:pt x="14286" y="23711"/>
                    </a:lnTo>
                    <a:lnTo>
                      <a:pt x="13626" y="23411"/>
                    </a:lnTo>
                    <a:lnTo>
                      <a:pt x="13026" y="22991"/>
                    </a:lnTo>
                    <a:lnTo>
                      <a:pt x="12425" y="22571"/>
                    </a:lnTo>
                    <a:lnTo>
                      <a:pt x="11885" y="22090"/>
                    </a:lnTo>
                    <a:lnTo>
                      <a:pt x="11405" y="21550"/>
                    </a:lnTo>
                    <a:lnTo>
                      <a:pt x="10925" y="20950"/>
                    </a:lnTo>
                    <a:lnTo>
                      <a:pt x="10565" y="20350"/>
                    </a:lnTo>
                    <a:lnTo>
                      <a:pt x="10264" y="19629"/>
                    </a:lnTo>
                    <a:lnTo>
                      <a:pt x="9964" y="18969"/>
                    </a:lnTo>
                    <a:lnTo>
                      <a:pt x="9784" y="18249"/>
                    </a:lnTo>
                    <a:lnTo>
                      <a:pt x="9664" y="17468"/>
                    </a:lnTo>
                    <a:lnTo>
                      <a:pt x="9664" y="16688"/>
                    </a:lnTo>
                    <a:lnTo>
                      <a:pt x="9664" y="15848"/>
                    </a:lnTo>
                    <a:lnTo>
                      <a:pt x="9844" y="15007"/>
                    </a:lnTo>
                    <a:lnTo>
                      <a:pt x="10084" y="14167"/>
                    </a:lnTo>
                    <a:lnTo>
                      <a:pt x="10385" y="13387"/>
                    </a:lnTo>
                    <a:lnTo>
                      <a:pt x="10745" y="12786"/>
                    </a:lnTo>
                    <a:lnTo>
                      <a:pt x="11105" y="12186"/>
                    </a:lnTo>
                    <a:lnTo>
                      <a:pt x="11585" y="11646"/>
                    </a:lnTo>
                    <a:lnTo>
                      <a:pt x="12065" y="11106"/>
                    </a:lnTo>
                    <a:lnTo>
                      <a:pt x="12605" y="10686"/>
                    </a:lnTo>
                    <a:lnTo>
                      <a:pt x="13206" y="10265"/>
                    </a:lnTo>
                    <a:lnTo>
                      <a:pt x="13806" y="9905"/>
                    </a:lnTo>
                    <a:lnTo>
                      <a:pt x="14466" y="9605"/>
                    </a:lnTo>
                    <a:lnTo>
                      <a:pt x="15127" y="9365"/>
                    </a:lnTo>
                    <a:lnTo>
                      <a:pt x="15787" y="9185"/>
                    </a:lnTo>
                    <a:lnTo>
                      <a:pt x="16507" y="9125"/>
                    </a:lnTo>
                    <a:lnTo>
                      <a:pt x="17287" y="9065"/>
                    </a:lnTo>
                    <a:close/>
                    <a:moveTo>
                      <a:pt x="30133" y="27253"/>
                    </a:moveTo>
                    <a:lnTo>
                      <a:pt x="30133" y="27253"/>
                    </a:lnTo>
                    <a:lnTo>
                      <a:pt x="30133" y="27253"/>
                    </a:lnTo>
                    <a:close/>
                    <a:moveTo>
                      <a:pt x="30133" y="27253"/>
                    </a:moveTo>
                    <a:lnTo>
                      <a:pt x="30013" y="27313"/>
                    </a:lnTo>
                    <a:lnTo>
                      <a:pt x="29998" y="27325"/>
                    </a:lnTo>
                    <a:lnTo>
                      <a:pt x="30133" y="27253"/>
                    </a:lnTo>
                    <a:close/>
                    <a:moveTo>
                      <a:pt x="11045" y="29354"/>
                    </a:moveTo>
                    <a:lnTo>
                      <a:pt x="11105" y="29594"/>
                    </a:lnTo>
                    <a:lnTo>
                      <a:pt x="11105" y="29534"/>
                    </a:lnTo>
                    <a:lnTo>
                      <a:pt x="11045" y="29354"/>
                    </a:lnTo>
                    <a:close/>
                    <a:moveTo>
                      <a:pt x="33434" y="1"/>
                    </a:moveTo>
                    <a:lnTo>
                      <a:pt x="31934" y="121"/>
                    </a:lnTo>
                    <a:lnTo>
                      <a:pt x="30493" y="241"/>
                    </a:lnTo>
                    <a:lnTo>
                      <a:pt x="29053" y="481"/>
                    </a:lnTo>
                    <a:lnTo>
                      <a:pt x="27612" y="721"/>
                    </a:lnTo>
                    <a:lnTo>
                      <a:pt x="26171" y="1021"/>
                    </a:lnTo>
                    <a:lnTo>
                      <a:pt x="24791" y="1382"/>
                    </a:lnTo>
                    <a:lnTo>
                      <a:pt x="23410" y="1802"/>
                    </a:lnTo>
                    <a:lnTo>
                      <a:pt x="22030" y="2282"/>
                    </a:lnTo>
                    <a:lnTo>
                      <a:pt x="20709" y="2822"/>
                    </a:lnTo>
                    <a:lnTo>
                      <a:pt x="19448" y="3362"/>
                    </a:lnTo>
                    <a:lnTo>
                      <a:pt x="18128" y="4023"/>
                    </a:lnTo>
                    <a:lnTo>
                      <a:pt x="16927" y="4683"/>
                    </a:lnTo>
                    <a:lnTo>
                      <a:pt x="15667" y="5343"/>
                    </a:lnTo>
                    <a:lnTo>
                      <a:pt x="14526" y="6124"/>
                    </a:lnTo>
                    <a:lnTo>
                      <a:pt x="13326" y="6904"/>
                    </a:lnTo>
                    <a:lnTo>
                      <a:pt x="12245" y="7744"/>
                    </a:lnTo>
                    <a:lnTo>
                      <a:pt x="11105" y="8645"/>
                    </a:lnTo>
                    <a:lnTo>
                      <a:pt x="10084" y="9545"/>
                    </a:lnTo>
                    <a:lnTo>
                      <a:pt x="9064" y="10505"/>
                    </a:lnTo>
                    <a:lnTo>
                      <a:pt x="8044" y="11526"/>
                    </a:lnTo>
                    <a:lnTo>
                      <a:pt x="7143" y="12546"/>
                    </a:lnTo>
                    <a:lnTo>
                      <a:pt x="6183" y="13627"/>
                    </a:lnTo>
                    <a:lnTo>
                      <a:pt x="5342" y="14707"/>
                    </a:lnTo>
                    <a:lnTo>
                      <a:pt x="4502" y="15848"/>
                    </a:lnTo>
                    <a:lnTo>
                      <a:pt x="3722" y="16988"/>
                    </a:lnTo>
                    <a:lnTo>
                      <a:pt x="3001" y="18189"/>
                    </a:lnTo>
                    <a:lnTo>
                      <a:pt x="2281" y="19449"/>
                    </a:lnTo>
                    <a:lnTo>
                      <a:pt x="1621" y="20650"/>
                    </a:lnTo>
                    <a:lnTo>
                      <a:pt x="1021" y="21970"/>
                    </a:lnTo>
                    <a:lnTo>
                      <a:pt x="480" y="23291"/>
                    </a:lnTo>
                    <a:lnTo>
                      <a:pt x="0" y="24612"/>
                    </a:lnTo>
                    <a:lnTo>
                      <a:pt x="60" y="24612"/>
                    </a:lnTo>
                    <a:lnTo>
                      <a:pt x="600" y="24732"/>
                    </a:lnTo>
                    <a:lnTo>
                      <a:pt x="1141" y="24912"/>
                    </a:lnTo>
                    <a:lnTo>
                      <a:pt x="1441" y="25032"/>
                    </a:lnTo>
                    <a:lnTo>
                      <a:pt x="1681" y="25212"/>
                    </a:lnTo>
                    <a:lnTo>
                      <a:pt x="1801" y="25392"/>
                    </a:lnTo>
                    <a:lnTo>
                      <a:pt x="2341" y="25452"/>
                    </a:lnTo>
                    <a:lnTo>
                      <a:pt x="2221" y="25392"/>
                    </a:lnTo>
                    <a:lnTo>
                      <a:pt x="1981" y="25152"/>
                    </a:lnTo>
                    <a:lnTo>
                      <a:pt x="1441" y="24852"/>
                    </a:lnTo>
                    <a:lnTo>
                      <a:pt x="900" y="24612"/>
                    </a:lnTo>
                    <a:lnTo>
                      <a:pt x="720" y="24551"/>
                    </a:lnTo>
                    <a:lnTo>
                      <a:pt x="960" y="24551"/>
                    </a:lnTo>
                    <a:lnTo>
                      <a:pt x="1501" y="24732"/>
                    </a:lnTo>
                    <a:lnTo>
                      <a:pt x="1921" y="24912"/>
                    </a:lnTo>
                    <a:lnTo>
                      <a:pt x="2281" y="25092"/>
                    </a:lnTo>
                    <a:lnTo>
                      <a:pt x="2161" y="24972"/>
                    </a:lnTo>
                    <a:lnTo>
                      <a:pt x="1921" y="24732"/>
                    </a:lnTo>
                    <a:lnTo>
                      <a:pt x="1801" y="24672"/>
                    </a:lnTo>
                    <a:lnTo>
                      <a:pt x="1741" y="24612"/>
                    </a:lnTo>
                    <a:lnTo>
                      <a:pt x="1801" y="24612"/>
                    </a:lnTo>
                    <a:lnTo>
                      <a:pt x="1921" y="24672"/>
                    </a:lnTo>
                    <a:lnTo>
                      <a:pt x="2281" y="24852"/>
                    </a:lnTo>
                    <a:lnTo>
                      <a:pt x="2581" y="25092"/>
                    </a:lnTo>
                    <a:lnTo>
                      <a:pt x="2761" y="25272"/>
                    </a:lnTo>
                    <a:lnTo>
                      <a:pt x="2881" y="25332"/>
                    </a:lnTo>
                    <a:lnTo>
                      <a:pt x="3001" y="25572"/>
                    </a:lnTo>
                    <a:lnTo>
                      <a:pt x="3302" y="25632"/>
                    </a:lnTo>
                    <a:lnTo>
                      <a:pt x="3241" y="25572"/>
                    </a:lnTo>
                    <a:lnTo>
                      <a:pt x="2881" y="25272"/>
                    </a:lnTo>
                    <a:lnTo>
                      <a:pt x="2641" y="25092"/>
                    </a:lnTo>
                    <a:lnTo>
                      <a:pt x="2161" y="24672"/>
                    </a:lnTo>
                    <a:lnTo>
                      <a:pt x="2161" y="24672"/>
                    </a:lnTo>
                    <a:lnTo>
                      <a:pt x="2581" y="24912"/>
                    </a:lnTo>
                    <a:lnTo>
                      <a:pt x="3001" y="24972"/>
                    </a:lnTo>
                    <a:lnTo>
                      <a:pt x="3121" y="25032"/>
                    </a:lnTo>
                    <a:lnTo>
                      <a:pt x="3602" y="25212"/>
                    </a:lnTo>
                    <a:lnTo>
                      <a:pt x="3842" y="25392"/>
                    </a:lnTo>
                    <a:lnTo>
                      <a:pt x="3842" y="25392"/>
                    </a:lnTo>
                    <a:lnTo>
                      <a:pt x="3422" y="24972"/>
                    </a:lnTo>
                    <a:lnTo>
                      <a:pt x="3121" y="24732"/>
                    </a:lnTo>
                    <a:lnTo>
                      <a:pt x="3001" y="24672"/>
                    </a:lnTo>
                    <a:lnTo>
                      <a:pt x="2821" y="24612"/>
                    </a:lnTo>
                    <a:lnTo>
                      <a:pt x="3001" y="24612"/>
                    </a:lnTo>
                    <a:lnTo>
                      <a:pt x="3121" y="24672"/>
                    </a:lnTo>
                    <a:lnTo>
                      <a:pt x="3181" y="24732"/>
                    </a:lnTo>
                    <a:lnTo>
                      <a:pt x="3302" y="24732"/>
                    </a:lnTo>
                    <a:lnTo>
                      <a:pt x="3842" y="24972"/>
                    </a:lnTo>
                    <a:lnTo>
                      <a:pt x="4442" y="25332"/>
                    </a:lnTo>
                    <a:lnTo>
                      <a:pt x="4742" y="25572"/>
                    </a:lnTo>
                    <a:lnTo>
                      <a:pt x="4922" y="25632"/>
                    </a:lnTo>
                    <a:lnTo>
                      <a:pt x="5102" y="25692"/>
                    </a:lnTo>
                    <a:lnTo>
                      <a:pt x="5282" y="25752"/>
                    </a:lnTo>
                    <a:lnTo>
                      <a:pt x="4862" y="25512"/>
                    </a:lnTo>
                    <a:lnTo>
                      <a:pt x="4682" y="25452"/>
                    </a:lnTo>
                    <a:lnTo>
                      <a:pt x="4862" y="25452"/>
                    </a:lnTo>
                    <a:lnTo>
                      <a:pt x="5402" y="25692"/>
                    </a:lnTo>
                    <a:lnTo>
                      <a:pt x="5763" y="25872"/>
                    </a:lnTo>
                    <a:lnTo>
                      <a:pt x="6063" y="26112"/>
                    </a:lnTo>
                    <a:lnTo>
                      <a:pt x="5763" y="25812"/>
                    </a:lnTo>
                    <a:lnTo>
                      <a:pt x="5222" y="25392"/>
                    </a:lnTo>
                    <a:lnTo>
                      <a:pt x="5102" y="25332"/>
                    </a:lnTo>
                    <a:lnTo>
                      <a:pt x="4982" y="25272"/>
                    </a:lnTo>
                    <a:lnTo>
                      <a:pt x="5102" y="25272"/>
                    </a:lnTo>
                    <a:lnTo>
                      <a:pt x="5282" y="25392"/>
                    </a:lnTo>
                    <a:lnTo>
                      <a:pt x="5823" y="25692"/>
                    </a:lnTo>
                    <a:lnTo>
                      <a:pt x="6063" y="25812"/>
                    </a:lnTo>
                    <a:lnTo>
                      <a:pt x="6243" y="25932"/>
                    </a:lnTo>
                    <a:lnTo>
                      <a:pt x="6723" y="26172"/>
                    </a:lnTo>
                    <a:lnTo>
                      <a:pt x="7083" y="26412"/>
                    </a:lnTo>
                    <a:lnTo>
                      <a:pt x="7323" y="26652"/>
                    </a:lnTo>
                    <a:lnTo>
                      <a:pt x="7503" y="26772"/>
                    </a:lnTo>
                    <a:lnTo>
                      <a:pt x="7923" y="27073"/>
                    </a:lnTo>
                    <a:lnTo>
                      <a:pt x="7923" y="27133"/>
                    </a:lnTo>
                    <a:lnTo>
                      <a:pt x="7984" y="27133"/>
                    </a:lnTo>
                    <a:lnTo>
                      <a:pt x="7803" y="26832"/>
                    </a:lnTo>
                    <a:lnTo>
                      <a:pt x="7563" y="26472"/>
                    </a:lnTo>
                    <a:lnTo>
                      <a:pt x="7203" y="26052"/>
                    </a:lnTo>
                    <a:lnTo>
                      <a:pt x="7083" y="25932"/>
                    </a:lnTo>
                    <a:lnTo>
                      <a:pt x="7203" y="25992"/>
                    </a:lnTo>
                    <a:lnTo>
                      <a:pt x="7443" y="26172"/>
                    </a:lnTo>
                    <a:lnTo>
                      <a:pt x="7503" y="26172"/>
                    </a:lnTo>
                    <a:lnTo>
                      <a:pt x="7623" y="26292"/>
                    </a:lnTo>
                    <a:lnTo>
                      <a:pt x="8104" y="26592"/>
                    </a:lnTo>
                    <a:lnTo>
                      <a:pt x="8524" y="27073"/>
                    </a:lnTo>
                    <a:lnTo>
                      <a:pt x="8704" y="27373"/>
                    </a:lnTo>
                    <a:lnTo>
                      <a:pt x="8764" y="27493"/>
                    </a:lnTo>
                    <a:lnTo>
                      <a:pt x="8824" y="27553"/>
                    </a:lnTo>
                    <a:lnTo>
                      <a:pt x="8644" y="27193"/>
                    </a:lnTo>
                    <a:lnTo>
                      <a:pt x="8344" y="26712"/>
                    </a:lnTo>
                    <a:lnTo>
                      <a:pt x="8224" y="26532"/>
                    </a:lnTo>
                    <a:lnTo>
                      <a:pt x="8224" y="26532"/>
                    </a:lnTo>
                    <a:lnTo>
                      <a:pt x="8404" y="26712"/>
                    </a:lnTo>
                    <a:lnTo>
                      <a:pt x="8764" y="27073"/>
                    </a:lnTo>
                    <a:lnTo>
                      <a:pt x="9124" y="27613"/>
                    </a:lnTo>
                    <a:lnTo>
                      <a:pt x="9244" y="27913"/>
                    </a:lnTo>
                    <a:lnTo>
                      <a:pt x="9424" y="28093"/>
                    </a:lnTo>
                    <a:lnTo>
                      <a:pt x="9484" y="28153"/>
                    </a:lnTo>
                    <a:lnTo>
                      <a:pt x="9424" y="27913"/>
                    </a:lnTo>
                    <a:lnTo>
                      <a:pt x="9304" y="27613"/>
                    </a:lnTo>
                    <a:lnTo>
                      <a:pt x="9184" y="27313"/>
                    </a:lnTo>
                    <a:lnTo>
                      <a:pt x="8944" y="27073"/>
                    </a:lnTo>
                    <a:lnTo>
                      <a:pt x="8764" y="26832"/>
                    </a:lnTo>
                    <a:lnTo>
                      <a:pt x="9004" y="27013"/>
                    </a:lnTo>
                    <a:lnTo>
                      <a:pt x="9304" y="27253"/>
                    </a:lnTo>
                    <a:lnTo>
                      <a:pt x="9484" y="27553"/>
                    </a:lnTo>
                    <a:lnTo>
                      <a:pt x="9664" y="27853"/>
                    </a:lnTo>
                    <a:lnTo>
                      <a:pt x="9664" y="27913"/>
                    </a:lnTo>
                    <a:lnTo>
                      <a:pt x="9724" y="27913"/>
                    </a:lnTo>
                    <a:lnTo>
                      <a:pt x="9904" y="28213"/>
                    </a:lnTo>
                    <a:lnTo>
                      <a:pt x="9844" y="27913"/>
                    </a:lnTo>
                    <a:lnTo>
                      <a:pt x="9784" y="27853"/>
                    </a:lnTo>
                    <a:lnTo>
                      <a:pt x="9844" y="27853"/>
                    </a:lnTo>
                    <a:lnTo>
                      <a:pt x="9784" y="27793"/>
                    </a:lnTo>
                    <a:lnTo>
                      <a:pt x="9784" y="27793"/>
                    </a:lnTo>
                    <a:lnTo>
                      <a:pt x="9904" y="27853"/>
                    </a:lnTo>
                    <a:lnTo>
                      <a:pt x="9904" y="27973"/>
                    </a:lnTo>
                    <a:lnTo>
                      <a:pt x="9964" y="27973"/>
                    </a:lnTo>
                    <a:lnTo>
                      <a:pt x="10144" y="28213"/>
                    </a:lnTo>
                    <a:lnTo>
                      <a:pt x="10385" y="28453"/>
                    </a:lnTo>
                    <a:lnTo>
                      <a:pt x="10565" y="28813"/>
                    </a:lnTo>
                    <a:lnTo>
                      <a:pt x="10505" y="28573"/>
                    </a:lnTo>
                    <a:lnTo>
                      <a:pt x="10325" y="28213"/>
                    </a:lnTo>
                    <a:lnTo>
                      <a:pt x="10144" y="27973"/>
                    </a:lnTo>
                    <a:lnTo>
                      <a:pt x="10024" y="27793"/>
                    </a:lnTo>
                    <a:lnTo>
                      <a:pt x="10204" y="27913"/>
                    </a:lnTo>
                    <a:lnTo>
                      <a:pt x="10385" y="28153"/>
                    </a:lnTo>
                    <a:lnTo>
                      <a:pt x="10625" y="28513"/>
                    </a:lnTo>
                    <a:lnTo>
                      <a:pt x="10985" y="29173"/>
                    </a:lnTo>
                    <a:lnTo>
                      <a:pt x="11045" y="29354"/>
                    </a:lnTo>
                    <a:lnTo>
                      <a:pt x="10985" y="29113"/>
                    </a:lnTo>
                    <a:lnTo>
                      <a:pt x="10805" y="28573"/>
                    </a:lnTo>
                    <a:lnTo>
                      <a:pt x="10745" y="28393"/>
                    </a:lnTo>
                    <a:lnTo>
                      <a:pt x="10865" y="28573"/>
                    </a:lnTo>
                    <a:lnTo>
                      <a:pt x="11105" y="29053"/>
                    </a:lnTo>
                    <a:lnTo>
                      <a:pt x="11165" y="29113"/>
                    </a:lnTo>
                    <a:lnTo>
                      <a:pt x="11045" y="28693"/>
                    </a:lnTo>
                    <a:lnTo>
                      <a:pt x="11165" y="28873"/>
                    </a:lnTo>
                    <a:lnTo>
                      <a:pt x="11345" y="29354"/>
                    </a:lnTo>
                    <a:lnTo>
                      <a:pt x="11405" y="29474"/>
                    </a:lnTo>
                    <a:lnTo>
                      <a:pt x="11585" y="29774"/>
                    </a:lnTo>
                    <a:lnTo>
                      <a:pt x="11825" y="29774"/>
                    </a:lnTo>
                    <a:lnTo>
                      <a:pt x="11645" y="29414"/>
                    </a:lnTo>
                    <a:lnTo>
                      <a:pt x="11525" y="29294"/>
                    </a:lnTo>
                    <a:lnTo>
                      <a:pt x="11465" y="29233"/>
                    </a:lnTo>
                    <a:lnTo>
                      <a:pt x="11525" y="29233"/>
                    </a:lnTo>
                    <a:lnTo>
                      <a:pt x="11705" y="29414"/>
                    </a:lnTo>
                    <a:lnTo>
                      <a:pt x="11945" y="29774"/>
                    </a:lnTo>
                    <a:lnTo>
                      <a:pt x="13566" y="29774"/>
                    </a:lnTo>
                    <a:lnTo>
                      <a:pt x="13626" y="29654"/>
                    </a:lnTo>
                    <a:lnTo>
                      <a:pt x="14046" y="29233"/>
                    </a:lnTo>
                    <a:lnTo>
                      <a:pt x="14406" y="28993"/>
                    </a:lnTo>
                    <a:lnTo>
                      <a:pt x="14166" y="29354"/>
                    </a:lnTo>
                    <a:lnTo>
                      <a:pt x="13806" y="29774"/>
                    </a:lnTo>
                    <a:lnTo>
                      <a:pt x="13926" y="29774"/>
                    </a:lnTo>
                    <a:lnTo>
                      <a:pt x="13986" y="29714"/>
                    </a:lnTo>
                    <a:lnTo>
                      <a:pt x="13986" y="29654"/>
                    </a:lnTo>
                    <a:lnTo>
                      <a:pt x="14466" y="29233"/>
                    </a:lnTo>
                    <a:lnTo>
                      <a:pt x="14946" y="28873"/>
                    </a:lnTo>
                    <a:lnTo>
                      <a:pt x="15127" y="28753"/>
                    </a:lnTo>
                    <a:lnTo>
                      <a:pt x="15127" y="28753"/>
                    </a:lnTo>
                    <a:lnTo>
                      <a:pt x="15007" y="28933"/>
                    </a:lnTo>
                    <a:lnTo>
                      <a:pt x="15307" y="28693"/>
                    </a:lnTo>
                    <a:lnTo>
                      <a:pt x="15607" y="28513"/>
                    </a:lnTo>
                    <a:lnTo>
                      <a:pt x="15847" y="28453"/>
                    </a:lnTo>
                    <a:lnTo>
                      <a:pt x="16147" y="28213"/>
                    </a:lnTo>
                    <a:lnTo>
                      <a:pt x="15967" y="28513"/>
                    </a:lnTo>
                    <a:lnTo>
                      <a:pt x="16027" y="28453"/>
                    </a:lnTo>
                    <a:lnTo>
                      <a:pt x="16327" y="28213"/>
                    </a:lnTo>
                    <a:lnTo>
                      <a:pt x="16447" y="28153"/>
                    </a:lnTo>
                    <a:lnTo>
                      <a:pt x="16387" y="28273"/>
                    </a:lnTo>
                    <a:lnTo>
                      <a:pt x="16327" y="28333"/>
                    </a:lnTo>
                    <a:lnTo>
                      <a:pt x="16747" y="28213"/>
                    </a:lnTo>
                    <a:lnTo>
                      <a:pt x="17167" y="27973"/>
                    </a:lnTo>
                    <a:lnTo>
                      <a:pt x="17107" y="28033"/>
                    </a:lnTo>
                    <a:lnTo>
                      <a:pt x="17107" y="28033"/>
                    </a:lnTo>
                    <a:lnTo>
                      <a:pt x="17287" y="27973"/>
                    </a:lnTo>
                    <a:lnTo>
                      <a:pt x="17648" y="27793"/>
                    </a:lnTo>
                    <a:lnTo>
                      <a:pt x="17768" y="27793"/>
                    </a:lnTo>
                    <a:lnTo>
                      <a:pt x="17828" y="27733"/>
                    </a:lnTo>
                    <a:lnTo>
                      <a:pt x="17828" y="27793"/>
                    </a:lnTo>
                    <a:lnTo>
                      <a:pt x="17708" y="27853"/>
                    </a:lnTo>
                    <a:lnTo>
                      <a:pt x="17588" y="27913"/>
                    </a:lnTo>
                    <a:lnTo>
                      <a:pt x="17768" y="27853"/>
                    </a:lnTo>
                    <a:lnTo>
                      <a:pt x="18128" y="27733"/>
                    </a:lnTo>
                    <a:lnTo>
                      <a:pt x="18308" y="27673"/>
                    </a:lnTo>
                    <a:lnTo>
                      <a:pt x="18188" y="27793"/>
                    </a:lnTo>
                    <a:lnTo>
                      <a:pt x="18128" y="27853"/>
                    </a:lnTo>
                    <a:lnTo>
                      <a:pt x="19088" y="27493"/>
                    </a:lnTo>
                    <a:lnTo>
                      <a:pt x="19869" y="27373"/>
                    </a:lnTo>
                    <a:lnTo>
                      <a:pt x="20109" y="27373"/>
                    </a:lnTo>
                    <a:lnTo>
                      <a:pt x="19869" y="27433"/>
                    </a:lnTo>
                    <a:lnTo>
                      <a:pt x="19208" y="27733"/>
                    </a:lnTo>
                    <a:lnTo>
                      <a:pt x="18608" y="28033"/>
                    </a:lnTo>
                    <a:lnTo>
                      <a:pt x="18608" y="28033"/>
                    </a:lnTo>
                    <a:lnTo>
                      <a:pt x="19088" y="27913"/>
                    </a:lnTo>
                    <a:lnTo>
                      <a:pt x="19689" y="27793"/>
                    </a:lnTo>
                    <a:lnTo>
                      <a:pt x="20469" y="27793"/>
                    </a:lnTo>
                    <a:lnTo>
                      <a:pt x="20709" y="27853"/>
                    </a:lnTo>
                    <a:lnTo>
                      <a:pt x="20469" y="27853"/>
                    </a:lnTo>
                    <a:lnTo>
                      <a:pt x="19929" y="27973"/>
                    </a:lnTo>
                    <a:lnTo>
                      <a:pt x="20289" y="28033"/>
                    </a:lnTo>
                    <a:lnTo>
                      <a:pt x="20589" y="28153"/>
                    </a:lnTo>
                    <a:lnTo>
                      <a:pt x="20649" y="28153"/>
                    </a:lnTo>
                    <a:lnTo>
                      <a:pt x="20949" y="28033"/>
                    </a:lnTo>
                    <a:lnTo>
                      <a:pt x="21069" y="28033"/>
                    </a:lnTo>
                    <a:lnTo>
                      <a:pt x="21009" y="28093"/>
                    </a:lnTo>
                    <a:lnTo>
                      <a:pt x="20829" y="28273"/>
                    </a:lnTo>
                    <a:lnTo>
                      <a:pt x="21189" y="28153"/>
                    </a:lnTo>
                    <a:lnTo>
                      <a:pt x="21609" y="28033"/>
                    </a:lnTo>
                    <a:lnTo>
                      <a:pt x="21909" y="27973"/>
                    </a:lnTo>
                    <a:lnTo>
                      <a:pt x="21309" y="28333"/>
                    </a:lnTo>
                    <a:lnTo>
                      <a:pt x="21189" y="28453"/>
                    </a:lnTo>
                    <a:lnTo>
                      <a:pt x="21189" y="28513"/>
                    </a:lnTo>
                    <a:lnTo>
                      <a:pt x="21369" y="28453"/>
                    </a:lnTo>
                    <a:lnTo>
                      <a:pt x="21609" y="28393"/>
                    </a:lnTo>
                    <a:lnTo>
                      <a:pt x="21909" y="28333"/>
                    </a:lnTo>
                    <a:lnTo>
                      <a:pt x="22450" y="28393"/>
                    </a:lnTo>
                    <a:lnTo>
                      <a:pt x="22690" y="28393"/>
                    </a:lnTo>
                    <a:lnTo>
                      <a:pt x="22450" y="28453"/>
                    </a:lnTo>
                    <a:lnTo>
                      <a:pt x="21970" y="28573"/>
                    </a:lnTo>
                    <a:lnTo>
                      <a:pt x="21489" y="28813"/>
                    </a:lnTo>
                    <a:lnTo>
                      <a:pt x="21369" y="28873"/>
                    </a:lnTo>
                    <a:lnTo>
                      <a:pt x="21429" y="28873"/>
                    </a:lnTo>
                    <a:lnTo>
                      <a:pt x="21669" y="28813"/>
                    </a:lnTo>
                    <a:lnTo>
                      <a:pt x="22150" y="28693"/>
                    </a:lnTo>
                    <a:lnTo>
                      <a:pt x="22690" y="28633"/>
                    </a:lnTo>
                    <a:lnTo>
                      <a:pt x="22210" y="28933"/>
                    </a:lnTo>
                    <a:lnTo>
                      <a:pt x="22030" y="28993"/>
                    </a:lnTo>
                    <a:lnTo>
                      <a:pt x="22870" y="28993"/>
                    </a:lnTo>
                    <a:lnTo>
                      <a:pt x="23410" y="29053"/>
                    </a:lnTo>
                    <a:lnTo>
                      <a:pt x="23590" y="29113"/>
                    </a:lnTo>
                    <a:lnTo>
                      <a:pt x="23410" y="29113"/>
                    </a:lnTo>
                    <a:lnTo>
                      <a:pt x="22870" y="29173"/>
                    </a:lnTo>
                    <a:lnTo>
                      <a:pt x="22570" y="29233"/>
                    </a:lnTo>
                    <a:lnTo>
                      <a:pt x="22690" y="29294"/>
                    </a:lnTo>
                    <a:lnTo>
                      <a:pt x="22930" y="29294"/>
                    </a:lnTo>
                    <a:lnTo>
                      <a:pt x="23110" y="29354"/>
                    </a:lnTo>
                    <a:lnTo>
                      <a:pt x="23230" y="29414"/>
                    </a:lnTo>
                    <a:lnTo>
                      <a:pt x="22930" y="29414"/>
                    </a:lnTo>
                    <a:lnTo>
                      <a:pt x="22750" y="29474"/>
                    </a:lnTo>
                    <a:lnTo>
                      <a:pt x="22450" y="29594"/>
                    </a:lnTo>
                    <a:lnTo>
                      <a:pt x="22510" y="29594"/>
                    </a:lnTo>
                    <a:lnTo>
                      <a:pt x="22750" y="29654"/>
                    </a:lnTo>
                    <a:lnTo>
                      <a:pt x="23050" y="29774"/>
                    </a:lnTo>
                    <a:lnTo>
                      <a:pt x="28452" y="29774"/>
                    </a:lnTo>
                    <a:lnTo>
                      <a:pt x="29293" y="28993"/>
                    </a:lnTo>
                    <a:lnTo>
                      <a:pt x="29893" y="28513"/>
                    </a:lnTo>
                    <a:lnTo>
                      <a:pt x="30433" y="28093"/>
                    </a:lnTo>
                    <a:lnTo>
                      <a:pt x="30553" y="28033"/>
                    </a:lnTo>
                    <a:lnTo>
                      <a:pt x="30193" y="28153"/>
                    </a:lnTo>
                    <a:lnTo>
                      <a:pt x="29953" y="28273"/>
                    </a:lnTo>
                    <a:lnTo>
                      <a:pt x="29713" y="28393"/>
                    </a:lnTo>
                    <a:lnTo>
                      <a:pt x="29293" y="28693"/>
                    </a:lnTo>
                    <a:lnTo>
                      <a:pt x="29113" y="28753"/>
                    </a:lnTo>
                    <a:lnTo>
                      <a:pt x="28993" y="28813"/>
                    </a:lnTo>
                    <a:lnTo>
                      <a:pt x="28812" y="28813"/>
                    </a:lnTo>
                    <a:lnTo>
                      <a:pt x="28872" y="28753"/>
                    </a:lnTo>
                    <a:lnTo>
                      <a:pt x="28932" y="28753"/>
                    </a:lnTo>
                    <a:lnTo>
                      <a:pt x="29053" y="28693"/>
                    </a:lnTo>
                    <a:lnTo>
                      <a:pt x="29233" y="28573"/>
                    </a:lnTo>
                    <a:lnTo>
                      <a:pt x="29533" y="28213"/>
                    </a:lnTo>
                    <a:lnTo>
                      <a:pt x="29713" y="27973"/>
                    </a:lnTo>
                    <a:lnTo>
                      <a:pt x="29953" y="27793"/>
                    </a:lnTo>
                    <a:lnTo>
                      <a:pt x="30313" y="27493"/>
                    </a:lnTo>
                    <a:lnTo>
                      <a:pt x="30733" y="27253"/>
                    </a:lnTo>
                    <a:lnTo>
                      <a:pt x="30733" y="27253"/>
                    </a:lnTo>
                    <a:lnTo>
                      <a:pt x="30073" y="27493"/>
                    </a:lnTo>
                    <a:lnTo>
                      <a:pt x="29713" y="27553"/>
                    </a:lnTo>
                    <a:lnTo>
                      <a:pt x="29713" y="27553"/>
                    </a:lnTo>
                    <a:lnTo>
                      <a:pt x="29998" y="27325"/>
                    </a:lnTo>
                    <a:lnTo>
                      <a:pt x="29233" y="27733"/>
                    </a:lnTo>
                    <a:lnTo>
                      <a:pt x="28632" y="28093"/>
                    </a:lnTo>
                    <a:lnTo>
                      <a:pt x="29173" y="27673"/>
                    </a:lnTo>
                    <a:lnTo>
                      <a:pt x="30373" y="26592"/>
                    </a:lnTo>
                    <a:lnTo>
                      <a:pt x="31213" y="25992"/>
                    </a:lnTo>
                    <a:lnTo>
                      <a:pt x="30493" y="26292"/>
                    </a:lnTo>
                    <a:lnTo>
                      <a:pt x="29593" y="26652"/>
                    </a:lnTo>
                    <a:lnTo>
                      <a:pt x="29173" y="26772"/>
                    </a:lnTo>
                    <a:lnTo>
                      <a:pt x="28812" y="26832"/>
                    </a:lnTo>
                    <a:lnTo>
                      <a:pt x="28212" y="26832"/>
                    </a:lnTo>
                    <a:lnTo>
                      <a:pt x="28452" y="26772"/>
                    </a:lnTo>
                    <a:lnTo>
                      <a:pt x="28752" y="26712"/>
                    </a:lnTo>
                    <a:lnTo>
                      <a:pt x="29473" y="26412"/>
                    </a:lnTo>
                    <a:lnTo>
                      <a:pt x="30313" y="25932"/>
                    </a:lnTo>
                    <a:lnTo>
                      <a:pt x="31874" y="24852"/>
                    </a:lnTo>
                    <a:lnTo>
                      <a:pt x="32174" y="24672"/>
                    </a:lnTo>
                    <a:lnTo>
                      <a:pt x="32354" y="24551"/>
                    </a:lnTo>
                    <a:lnTo>
                      <a:pt x="32654" y="24311"/>
                    </a:lnTo>
                    <a:lnTo>
                      <a:pt x="33494" y="23831"/>
                    </a:lnTo>
                    <a:lnTo>
                      <a:pt x="34215" y="23411"/>
                    </a:lnTo>
                    <a:lnTo>
                      <a:pt x="35175" y="22931"/>
                    </a:lnTo>
                    <a:lnTo>
                      <a:pt x="35835" y="22631"/>
                    </a:lnTo>
                    <a:lnTo>
                      <a:pt x="35295" y="22691"/>
                    </a:lnTo>
                    <a:lnTo>
                      <a:pt x="34695" y="22751"/>
                    </a:lnTo>
                    <a:lnTo>
                      <a:pt x="34095" y="22871"/>
                    </a:lnTo>
                    <a:lnTo>
                      <a:pt x="33614" y="23051"/>
                    </a:lnTo>
                    <a:lnTo>
                      <a:pt x="33254" y="23171"/>
                    </a:lnTo>
                    <a:lnTo>
                      <a:pt x="33134" y="23171"/>
                    </a:lnTo>
                    <a:lnTo>
                      <a:pt x="33254" y="23111"/>
                    </a:lnTo>
                    <a:lnTo>
                      <a:pt x="33554" y="22931"/>
                    </a:lnTo>
                    <a:lnTo>
                      <a:pt x="34395" y="22451"/>
                    </a:lnTo>
                    <a:lnTo>
                      <a:pt x="34215" y="22511"/>
                    </a:lnTo>
                    <a:lnTo>
                      <a:pt x="34095" y="22511"/>
                    </a:lnTo>
                    <a:lnTo>
                      <a:pt x="34215" y="22451"/>
                    </a:lnTo>
                    <a:lnTo>
                      <a:pt x="34515" y="22271"/>
                    </a:lnTo>
                    <a:lnTo>
                      <a:pt x="34995" y="22090"/>
                    </a:lnTo>
                    <a:lnTo>
                      <a:pt x="35595" y="21910"/>
                    </a:lnTo>
                    <a:lnTo>
                      <a:pt x="36016" y="21790"/>
                    </a:lnTo>
                    <a:lnTo>
                      <a:pt x="34515" y="21550"/>
                    </a:lnTo>
                    <a:lnTo>
                      <a:pt x="34995" y="21430"/>
                    </a:lnTo>
                    <a:lnTo>
                      <a:pt x="36016" y="21370"/>
                    </a:lnTo>
                    <a:lnTo>
                      <a:pt x="36256" y="21310"/>
                    </a:lnTo>
                    <a:lnTo>
                      <a:pt x="36196" y="21310"/>
                    </a:lnTo>
                    <a:lnTo>
                      <a:pt x="35895" y="21370"/>
                    </a:lnTo>
                    <a:lnTo>
                      <a:pt x="35775" y="21370"/>
                    </a:lnTo>
                    <a:lnTo>
                      <a:pt x="35895" y="21310"/>
                    </a:lnTo>
                    <a:lnTo>
                      <a:pt x="36136" y="21190"/>
                    </a:lnTo>
                    <a:lnTo>
                      <a:pt x="36496" y="21070"/>
                    </a:lnTo>
                    <a:lnTo>
                      <a:pt x="36856" y="21010"/>
                    </a:lnTo>
                    <a:lnTo>
                      <a:pt x="36916" y="21010"/>
                    </a:lnTo>
                    <a:lnTo>
                      <a:pt x="36976" y="20950"/>
                    </a:lnTo>
                    <a:lnTo>
                      <a:pt x="36616" y="20830"/>
                    </a:lnTo>
                    <a:lnTo>
                      <a:pt x="37516" y="20770"/>
                    </a:lnTo>
                    <a:lnTo>
                      <a:pt x="37756" y="20710"/>
                    </a:lnTo>
                    <a:lnTo>
                      <a:pt x="37876" y="20710"/>
                    </a:lnTo>
                    <a:lnTo>
                      <a:pt x="38236" y="20650"/>
                    </a:lnTo>
                    <a:lnTo>
                      <a:pt x="38297" y="20650"/>
                    </a:lnTo>
                    <a:lnTo>
                      <a:pt x="38597" y="20590"/>
                    </a:lnTo>
                    <a:lnTo>
                      <a:pt x="37816" y="20590"/>
                    </a:lnTo>
                    <a:lnTo>
                      <a:pt x="37336" y="20470"/>
                    </a:lnTo>
                    <a:lnTo>
                      <a:pt x="37816" y="20470"/>
                    </a:lnTo>
                    <a:lnTo>
                      <a:pt x="38477" y="20290"/>
                    </a:lnTo>
                    <a:lnTo>
                      <a:pt x="39257" y="20050"/>
                    </a:lnTo>
                    <a:lnTo>
                      <a:pt x="39737" y="19869"/>
                    </a:lnTo>
                    <a:lnTo>
                      <a:pt x="39377" y="19869"/>
                    </a:lnTo>
                    <a:lnTo>
                      <a:pt x="39137" y="19809"/>
                    </a:lnTo>
                    <a:lnTo>
                      <a:pt x="38957" y="19749"/>
                    </a:lnTo>
                    <a:lnTo>
                      <a:pt x="38957" y="19689"/>
                    </a:lnTo>
                    <a:lnTo>
                      <a:pt x="39017" y="19749"/>
                    </a:lnTo>
                    <a:lnTo>
                      <a:pt x="39737" y="19749"/>
                    </a:lnTo>
                    <a:lnTo>
                      <a:pt x="40337" y="19629"/>
                    </a:lnTo>
                    <a:lnTo>
                      <a:pt x="40337" y="19509"/>
                    </a:lnTo>
                    <a:lnTo>
                      <a:pt x="40217" y="19209"/>
                    </a:lnTo>
                    <a:lnTo>
                      <a:pt x="40157" y="18729"/>
                    </a:lnTo>
                    <a:lnTo>
                      <a:pt x="39977" y="18669"/>
                    </a:lnTo>
                    <a:lnTo>
                      <a:pt x="40157" y="18669"/>
                    </a:lnTo>
                    <a:lnTo>
                      <a:pt x="40097" y="18189"/>
                    </a:lnTo>
                    <a:lnTo>
                      <a:pt x="40097" y="17709"/>
                    </a:lnTo>
                    <a:lnTo>
                      <a:pt x="40097" y="17288"/>
                    </a:lnTo>
                    <a:lnTo>
                      <a:pt x="39977" y="17588"/>
                    </a:lnTo>
                    <a:lnTo>
                      <a:pt x="39797" y="18009"/>
                    </a:lnTo>
                    <a:lnTo>
                      <a:pt x="39677" y="18429"/>
                    </a:lnTo>
                    <a:lnTo>
                      <a:pt x="39677" y="18729"/>
                    </a:lnTo>
                    <a:lnTo>
                      <a:pt x="39677" y="18789"/>
                    </a:lnTo>
                    <a:lnTo>
                      <a:pt x="39617" y="18729"/>
                    </a:lnTo>
                    <a:lnTo>
                      <a:pt x="39617" y="18429"/>
                    </a:lnTo>
                    <a:lnTo>
                      <a:pt x="39617" y="18009"/>
                    </a:lnTo>
                    <a:lnTo>
                      <a:pt x="39677" y="17528"/>
                    </a:lnTo>
                    <a:lnTo>
                      <a:pt x="39857" y="16568"/>
                    </a:lnTo>
                    <a:lnTo>
                      <a:pt x="39977" y="16148"/>
                    </a:lnTo>
                    <a:lnTo>
                      <a:pt x="40097" y="15968"/>
                    </a:lnTo>
                    <a:lnTo>
                      <a:pt x="40277" y="15668"/>
                    </a:lnTo>
                    <a:lnTo>
                      <a:pt x="40097" y="15608"/>
                    </a:lnTo>
                    <a:lnTo>
                      <a:pt x="39917" y="15788"/>
                    </a:lnTo>
                    <a:lnTo>
                      <a:pt x="39617" y="16208"/>
                    </a:lnTo>
                    <a:lnTo>
                      <a:pt x="39377" y="16508"/>
                    </a:lnTo>
                    <a:lnTo>
                      <a:pt x="39137" y="16928"/>
                    </a:lnTo>
                    <a:lnTo>
                      <a:pt x="38957" y="17288"/>
                    </a:lnTo>
                    <a:lnTo>
                      <a:pt x="38837" y="17709"/>
                    </a:lnTo>
                    <a:lnTo>
                      <a:pt x="38777" y="17949"/>
                    </a:lnTo>
                    <a:lnTo>
                      <a:pt x="38717" y="17649"/>
                    </a:lnTo>
                    <a:lnTo>
                      <a:pt x="38777" y="17288"/>
                    </a:lnTo>
                    <a:lnTo>
                      <a:pt x="38837" y="16808"/>
                    </a:lnTo>
                    <a:lnTo>
                      <a:pt x="38957" y="16328"/>
                    </a:lnTo>
                    <a:lnTo>
                      <a:pt x="39137" y="15908"/>
                    </a:lnTo>
                    <a:lnTo>
                      <a:pt x="39317" y="15548"/>
                    </a:lnTo>
                    <a:lnTo>
                      <a:pt x="39197" y="15728"/>
                    </a:lnTo>
                    <a:lnTo>
                      <a:pt x="39017" y="15908"/>
                    </a:lnTo>
                    <a:lnTo>
                      <a:pt x="38837" y="16148"/>
                    </a:lnTo>
                    <a:lnTo>
                      <a:pt x="38597" y="16508"/>
                    </a:lnTo>
                    <a:lnTo>
                      <a:pt x="38357" y="16928"/>
                    </a:lnTo>
                    <a:lnTo>
                      <a:pt x="38236" y="17408"/>
                    </a:lnTo>
                    <a:lnTo>
                      <a:pt x="38116" y="17769"/>
                    </a:lnTo>
                    <a:lnTo>
                      <a:pt x="38056" y="18069"/>
                    </a:lnTo>
                    <a:lnTo>
                      <a:pt x="37996" y="17769"/>
                    </a:lnTo>
                    <a:lnTo>
                      <a:pt x="37996" y="17348"/>
                    </a:lnTo>
                    <a:lnTo>
                      <a:pt x="38056" y="16868"/>
                    </a:lnTo>
                    <a:lnTo>
                      <a:pt x="38176" y="16328"/>
                    </a:lnTo>
                    <a:lnTo>
                      <a:pt x="38357" y="15908"/>
                    </a:lnTo>
                    <a:lnTo>
                      <a:pt x="38537" y="15548"/>
                    </a:lnTo>
                    <a:lnTo>
                      <a:pt x="38657" y="15368"/>
                    </a:lnTo>
                    <a:lnTo>
                      <a:pt x="38477" y="15368"/>
                    </a:lnTo>
                    <a:lnTo>
                      <a:pt x="38236" y="15908"/>
                    </a:lnTo>
                    <a:lnTo>
                      <a:pt x="38176" y="16148"/>
                    </a:lnTo>
                    <a:lnTo>
                      <a:pt x="38056" y="16388"/>
                    </a:lnTo>
                    <a:lnTo>
                      <a:pt x="37996" y="16568"/>
                    </a:lnTo>
                    <a:lnTo>
                      <a:pt x="37816" y="17168"/>
                    </a:lnTo>
                    <a:lnTo>
                      <a:pt x="37756" y="17769"/>
                    </a:lnTo>
                    <a:lnTo>
                      <a:pt x="37756" y="18369"/>
                    </a:lnTo>
                    <a:lnTo>
                      <a:pt x="37816" y="18909"/>
                    </a:lnTo>
                    <a:lnTo>
                      <a:pt x="37936" y="19269"/>
                    </a:lnTo>
                    <a:lnTo>
                      <a:pt x="37936" y="19449"/>
                    </a:lnTo>
                    <a:lnTo>
                      <a:pt x="37876" y="19329"/>
                    </a:lnTo>
                    <a:lnTo>
                      <a:pt x="37696" y="18969"/>
                    </a:lnTo>
                    <a:lnTo>
                      <a:pt x="37576" y="18609"/>
                    </a:lnTo>
                    <a:lnTo>
                      <a:pt x="37516" y="18189"/>
                    </a:lnTo>
                    <a:lnTo>
                      <a:pt x="37516" y="18249"/>
                    </a:lnTo>
                    <a:lnTo>
                      <a:pt x="37456" y="18129"/>
                    </a:lnTo>
                    <a:lnTo>
                      <a:pt x="37336" y="17889"/>
                    </a:lnTo>
                    <a:lnTo>
                      <a:pt x="37336" y="17829"/>
                    </a:lnTo>
                    <a:lnTo>
                      <a:pt x="37276" y="17769"/>
                    </a:lnTo>
                    <a:lnTo>
                      <a:pt x="37036" y="17649"/>
                    </a:lnTo>
                    <a:lnTo>
                      <a:pt x="37036" y="17649"/>
                    </a:lnTo>
                    <a:lnTo>
                      <a:pt x="37396" y="18549"/>
                    </a:lnTo>
                    <a:lnTo>
                      <a:pt x="37576" y="18849"/>
                    </a:lnTo>
                    <a:lnTo>
                      <a:pt x="37636" y="18969"/>
                    </a:lnTo>
                    <a:lnTo>
                      <a:pt x="37516" y="18849"/>
                    </a:lnTo>
                    <a:lnTo>
                      <a:pt x="37336" y="18609"/>
                    </a:lnTo>
                    <a:lnTo>
                      <a:pt x="36856" y="18009"/>
                    </a:lnTo>
                    <a:lnTo>
                      <a:pt x="37096" y="18489"/>
                    </a:lnTo>
                    <a:lnTo>
                      <a:pt x="36796" y="18189"/>
                    </a:lnTo>
                    <a:lnTo>
                      <a:pt x="36496" y="17829"/>
                    </a:lnTo>
                    <a:lnTo>
                      <a:pt x="36436" y="17769"/>
                    </a:lnTo>
                    <a:lnTo>
                      <a:pt x="36076" y="17588"/>
                    </a:lnTo>
                    <a:lnTo>
                      <a:pt x="35955" y="17468"/>
                    </a:lnTo>
                    <a:lnTo>
                      <a:pt x="36496" y="18429"/>
                    </a:lnTo>
                    <a:lnTo>
                      <a:pt x="37096" y="19449"/>
                    </a:lnTo>
                    <a:lnTo>
                      <a:pt x="37456" y="19869"/>
                    </a:lnTo>
                    <a:lnTo>
                      <a:pt x="37456" y="19869"/>
                    </a:lnTo>
                    <a:lnTo>
                      <a:pt x="37036" y="19509"/>
                    </a:lnTo>
                    <a:lnTo>
                      <a:pt x="36616" y="19089"/>
                    </a:lnTo>
                    <a:lnTo>
                      <a:pt x="36616" y="19029"/>
                    </a:lnTo>
                    <a:lnTo>
                      <a:pt x="36316" y="18849"/>
                    </a:lnTo>
                    <a:lnTo>
                      <a:pt x="35895" y="18609"/>
                    </a:lnTo>
                    <a:lnTo>
                      <a:pt x="35415" y="18249"/>
                    </a:lnTo>
                    <a:lnTo>
                      <a:pt x="35355" y="18189"/>
                    </a:lnTo>
                    <a:lnTo>
                      <a:pt x="35655" y="18549"/>
                    </a:lnTo>
                    <a:lnTo>
                      <a:pt x="36076" y="19089"/>
                    </a:lnTo>
                    <a:lnTo>
                      <a:pt x="36436" y="19509"/>
                    </a:lnTo>
                    <a:lnTo>
                      <a:pt x="36616" y="19689"/>
                    </a:lnTo>
                    <a:lnTo>
                      <a:pt x="36796" y="19749"/>
                    </a:lnTo>
                    <a:lnTo>
                      <a:pt x="36856" y="19809"/>
                    </a:lnTo>
                    <a:lnTo>
                      <a:pt x="36736" y="19809"/>
                    </a:lnTo>
                    <a:lnTo>
                      <a:pt x="36616" y="19749"/>
                    </a:lnTo>
                    <a:lnTo>
                      <a:pt x="36376" y="19629"/>
                    </a:lnTo>
                    <a:lnTo>
                      <a:pt x="35895" y="19269"/>
                    </a:lnTo>
                    <a:lnTo>
                      <a:pt x="35415" y="18789"/>
                    </a:lnTo>
                    <a:lnTo>
                      <a:pt x="34635" y="17949"/>
                    </a:lnTo>
                    <a:lnTo>
                      <a:pt x="35115" y="18729"/>
                    </a:lnTo>
                    <a:lnTo>
                      <a:pt x="34875" y="18549"/>
                    </a:lnTo>
                    <a:lnTo>
                      <a:pt x="34335" y="18009"/>
                    </a:lnTo>
                    <a:lnTo>
                      <a:pt x="34635" y="18609"/>
                    </a:lnTo>
                    <a:lnTo>
                      <a:pt x="34875" y="19149"/>
                    </a:lnTo>
                    <a:lnTo>
                      <a:pt x="35175" y="19509"/>
                    </a:lnTo>
                    <a:lnTo>
                      <a:pt x="35415" y="19809"/>
                    </a:lnTo>
                    <a:lnTo>
                      <a:pt x="35415" y="19809"/>
                    </a:lnTo>
                    <a:lnTo>
                      <a:pt x="35115" y="19629"/>
                    </a:lnTo>
                    <a:lnTo>
                      <a:pt x="34755" y="19269"/>
                    </a:lnTo>
                    <a:lnTo>
                      <a:pt x="34335" y="18789"/>
                    </a:lnTo>
                    <a:lnTo>
                      <a:pt x="33675" y="17769"/>
                    </a:lnTo>
                    <a:lnTo>
                      <a:pt x="33434" y="17468"/>
                    </a:lnTo>
                    <a:lnTo>
                      <a:pt x="33554" y="17949"/>
                    </a:lnTo>
                    <a:lnTo>
                      <a:pt x="33735" y="18489"/>
                    </a:lnTo>
                    <a:lnTo>
                      <a:pt x="33975" y="19029"/>
                    </a:lnTo>
                    <a:lnTo>
                      <a:pt x="34215" y="19449"/>
                    </a:lnTo>
                    <a:lnTo>
                      <a:pt x="34455" y="19689"/>
                    </a:lnTo>
                    <a:lnTo>
                      <a:pt x="34515" y="19809"/>
                    </a:lnTo>
                    <a:lnTo>
                      <a:pt x="34395" y="19689"/>
                    </a:lnTo>
                    <a:lnTo>
                      <a:pt x="34155" y="19509"/>
                    </a:lnTo>
                    <a:lnTo>
                      <a:pt x="33795" y="19149"/>
                    </a:lnTo>
                    <a:lnTo>
                      <a:pt x="33434" y="18669"/>
                    </a:lnTo>
                    <a:lnTo>
                      <a:pt x="33134" y="18129"/>
                    </a:lnTo>
                    <a:lnTo>
                      <a:pt x="32894" y="17588"/>
                    </a:lnTo>
                    <a:lnTo>
                      <a:pt x="32654" y="16988"/>
                    </a:lnTo>
                    <a:lnTo>
                      <a:pt x="32594" y="16628"/>
                    </a:lnTo>
                    <a:lnTo>
                      <a:pt x="32534" y="16688"/>
                    </a:lnTo>
                    <a:lnTo>
                      <a:pt x="32534" y="16928"/>
                    </a:lnTo>
                    <a:lnTo>
                      <a:pt x="32534" y="17528"/>
                    </a:lnTo>
                    <a:lnTo>
                      <a:pt x="32534" y="18069"/>
                    </a:lnTo>
                    <a:lnTo>
                      <a:pt x="32654" y="18609"/>
                    </a:lnTo>
                    <a:lnTo>
                      <a:pt x="32774" y="19149"/>
                    </a:lnTo>
                    <a:lnTo>
                      <a:pt x="32894" y="19569"/>
                    </a:lnTo>
                    <a:lnTo>
                      <a:pt x="33014" y="19930"/>
                    </a:lnTo>
                    <a:lnTo>
                      <a:pt x="32834" y="19629"/>
                    </a:lnTo>
                    <a:lnTo>
                      <a:pt x="32534" y="19209"/>
                    </a:lnTo>
                    <a:lnTo>
                      <a:pt x="32294" y="18729"/>
                    </a:lnTo>
                    <a:lnTo>
                      <a:pt x="32114" y="18189"/>
                    </a:lnTo>
                    <a:lnTo>
                      <a:pt x="31994" y="17709"/>
                    </a:lnTo>
                    <a:lnTo>
                      <a:pt x="32114" y="18369"/>
                    </a:lnTo>
                    <a:lnTo>
                      <a:pt x="32174" y="18789"/>
                    </a:lnTo>
                    <a:lnTo>
                      <a:pt x="32294" y="19149"/>
                    </a:lnTo>
                    <a:lnTo>
                      <a:pt x="32594" y="19689"/>
                    </a:lnTo>
                    <a:lnTo>
                      <a:pt x="32894" y="20170"/>
                    </a:lnTo>
                    <a:lnTo>
                      <a:pt x="33194" y="20410"/>
                    </a:lnTo>
                    <a:lnTo>
                      <a:pt x="33314" y="20470"/>
                    </a:lnTo>
                    <a:lnTo>
                      <a:pt x="33134" y="20410"/>
                    </a:lnTo>
                    <a:lnTo>
                      <a:pt x="32834" y="20230"/>
                    </a:lnTo>
                    <a:lnTo>
                      <a:pt x="32414" y="19869"/>
                    </a:lnTo>
                    <a:lnTo>
                      <a:pt x="31994" y="19329"/>
                    </a:lnTo>
                    <a:lnTo>
                      <a:pt x="31694" y="18669"/>
                    </a:lnTo>
                    <a:lnTo>
                      <a:pt x="31454" y="18069"/>
                    </a:lnTo>
                    <a:lnTo>
                      <a:pt x="31394" y="17829"/>
                    </a:lnTo>
                    <a:lnTo>
                      <a:pt x="31394" y="18009"/>
                    </a:lnTo>
                    <a:lnTo>
                      <a:pt x="31394" y="18249"/>
                    </a:lnTo>
                    <a:lnTo>
                      <a:pt x="31394" y="18489"/>
                    </a:lnTo>
                    <a:lnTo>
                      <a:pt x="31454" y="19029"/>
                    </a:lnTo>
                    <a:lnTo>
                      <a:pt x="31634" y="19629"/>
                    </a:lnTo>
                    <a:lnTo>
                      <a:pt x="31814" y="20170"/>
                    </a:lnTo>
                    <a:lnTo>
                      <a:pt x="32054" y="20590"/>
                    </a:lnTo>
                    <a:lnTo>
                      <a:pt x="32294" y="20890"/>
                    </a:lnTo>
                    <a:lnTo>
                      <a:pt x="32354" y="21010"/>
                    </a:lnTo>
                    <a:lnTo>
                      <a:pt x="32294" y="20950"/>
                    </a:lnTo>
                    <a:lnTo>
                      <a:pt x="31994" y="20650"/>
                    </a:lnTo>
                    <a:lnTo>
                      <a:pt x="31634" y="20290"/>
                    </a:lnTo>
                    <a:lnTo>
                      <a:pt x="31334" y="19749"/>
                    </a:lnTo>
                    <a:lnTo>
                      <a:pt x="31033" y="19149"/>
                    </a:lnTo>
                    <a:lnTo>
                      <a:pt x="30853" y="18549"/>
                    </a:lnTo>
                    <a:lnTo>
                      <a:pt x="30793" y="18309"/>
                    </a:lnTo>
                    <a:lnTo>
                      <a:pt x="30793" y="18069"/>
                    </a:lnTo>
                    <a:lnTo>
                      <a:pt x="30733" y="18489"/>
                    </a:lnTo>
                    <a:lnTo>
                      <a:pt x="30793" y="18909"/>
                    </a:lnTo>
                    <a:lnTo>
                      <a:pt x="30913" y="19749"/>
                    </a:lnTo>
                    <a:lnTo>
                      <a:pt x="30973" y="20170"/>
                    </a:lnTo>
                    <a:lnTo>
                      <a:pt x="30793" y="19809"/>
                    </a:lnTo>
                    <a:lnTo>
                      <a:pt x="30433" y="19029"/>
                    </a:lnTo>
                    <a:lnTo>
                      <a:pt x="30313" y="18549"/>
                    </a:lnTo>
                    <a:lnTo>
                      <a:pt x="30193" y="18129"/>
                    </a:lnTo>
                    <a:lnTo>
                      <a:pt x="30133" y="18369"/>
                    </a:lnTo>
                    <a:lnTo>
                      <a:pt x="30013" y="18729"/>
                    </a:lnTo>
                    <a:lnTo>
                      <a:pt x="29953" y="19149"/>
                    </a:lnTo>
                    <a:lnTo>
                      <a:pt x="29953" y="19569"/>
                    </a:lnTo>
                    <a:lnTo>
                      <a:pt x="29953" y="19930"/>
                    </a:lnTo>
                    <a:lnTo>
                      <a:pt x="29953" y="20170"/>
                    </a:lnTo>
                    <a:lnTo>
                      <a:pt x="29833" y="19930"/>
                    </a:lnTo>
                    <a:lnTo>
                      <a:pt x="29713" y="19569"/>
                    </a:lnTo>
                    <a:lnTo>
                      <a:pt x="29653" y="19149"/>
                    </a:lnTo>
                    <a:lnTo>
                      <a:pt x="29593" y="18969"/>
                    </a:lnTo>
                    <a:lnTo>
                      <a:pt x="29473" y="19269"/>
                    </a:lnTo>
                    <a:lnTo>
                      <a:pt x="29353" y="19749"/>
                    </a:lnTo>
                    <a:lnTo>
                      <a:pt x="29233" y="20290"/>
                    </a:lnTo>
                    <a:lnTo>
                      <a:pt x="29233" y="20830"/>
                    </a:lnTo>
                    <a:lnTo>
                      <a:pt x="29233" y="21310"/>
                    </a:lnTo>
                    <a:lnTo>
                      <a:pt x="29233" y="21610"/>
                    </a:lnTo>
                    <a:lnTo>
                      <a:pt x="29113" y="21310"/>
                    </a:lnTo>
                    <a:lnTo>
                      <a:pt x="28993" y="20830"/>
                    </a:lnTo>
                    <a:lnTo>
                      <a:pt x="28932" y="20290"/>
                    </a:lnTo>
                    <a:lnTo>
                      <a:pt x="28872" y="19689"/>
                    </a:lnTo>
                    <a:lnTo>
                      <a:pt x="28932" y="19149"/>
                    </a:lnTo>
                    <a:lnTo>
                      <a:pt x="28993" y="18729"/>
                    </a:lnTo>
                    <a:lnTo>
                      <a:pt x="29113" y="18489"/>
                    </a:lnTo>
                    <a:lnTo>
                      <a:pt x="29233" y="18129"/>
                    </a:lnTo>
                    <a:lnTo>
                      <a:pt x="29233" y="18069"/>
                    </a:lnTo>
                    <a:lnTo>
                      <a:pt x="28872" y="18309"/>
                    </a:lnTo>
                    <a:lnTo>
                      <a:pt x="28512" y="18609"/>
                    </a:lnTo>
                    <a:lnTo>
                      <a:pt x="28152" y="18969"/>
                    </a:lnTo>
                    <a:lnTo>
                      <a:pt x="27792" y="19329"/>
                    </a:lnTo>
                    <a:lnTo>
                      <a:pt x="27552" y="19689"/>
                    </a:lnTo>
                    <a:lnTo>
                      <a:pt x="27372" y="19930"/>
                    </a:lnTo>
                    <a:lnTo>
                      <a:pt x="27372" y="19930"/>
                    </a:lnTo>
                    <a:lnTo>
                      <a:pt x="27432" y="19629"/>
                    </a:lnTo>
                    <a:lnTo>
                      <a:pt x="27612" y="19209"/>
                    </a:lnTo>
                    <a:lnTo>
                      <a:pt x="27852" y="18729"/>
                    </a:lnTo>
                    <a:lnTo>
                      <a:pt x="28212" y="18309"/>
                    </a:lnTo>
                    <a:lnTo>
                      <a:pt x="28512" y="17889"/>
                    </a:lnTo>
                    <a:lnTo>
                      <a:pt x="28632" y="17769"/>
                    </a:lnTo>
                    <a:lnTo>
                      <a:pt x="28272" y="17889"/>
                    </a:lnTo>
                    <a:lnTo>
                      <a:pt x="27972" y="18069"/>
                    </a:lnTo>
                    <a:lnTo>
                      <a:pt x="27792" y="18189"/>
                    </a:lnTo>
                    <a:lnTo>
                      <a:pt x="27912" y="18009"/>
                    </a:lnTo>
                    <a:lnTo>
                      <a:pt x="28152" y="17709"/>
                    </a:lnTo>
                    <a:lnTo>
                      <a:pt x="28452" y="17468"/>
                    </a:lnTo>
                    <a:lnTo>
                      <a:pt x="29113" y="17048"/>
                    </a:lnTo>
                    <a:lnTo>
                      <a:pt x="29593" y="16868"/>
                    </a:lnTo>
                    <a:lnTo>
                      <a:pt x="29713" y="16868"/>
                    </a:lnTo>
                    <a:lnTo>
                      <a:pt x="29713" y="16808"/>
                    </a:lnTo>
                    <a:lnTo>
                      <a:pt x="29473" y="16808"/>
                    </a:lnTo>
                    <a:lnTo>
                      <a:pt x="28872" y="16928"/>
                    </a:lnTo>
                    <a:lnTo>
                      <a:pt x="28572" y="16988"/>
                    </a:lnTo>
                    <a:lnTo>
                      <a:pt x="28332" y="17108"/>
                    </a:lnTo>
                    <a:lnTo>
                      <a:pt x="28212" y="17228"/>
                    </a:lnTo>
                    <a:lnTo>
                      <a:pt x="28152" y="17228"/>
                    </a:lnTo>
                    <a:lnTo>
                      <a:pt x="28152" y="17168"/>
                    </a:lnTo>
                    <a:lnTo>
                      <a:pt x="28272" y="16988"/>
                    </a:lnTo>
                    <a:lnTo>
                      <a:pt x="28452" y="16808"/>
                    </a:lnTo>
                    <a:lnTo>
                      <a:pt x="28752" y="16628"/>
                    </a:lnTo>
                    <a:lnTo>
                      <a:pt x="29293" y="16268"/>
                    </a:lnTo>
                    <a:lnTo>
                      <a:pt x="29713" y="16148"/>
                    </a:lnTo>
                    <a:lnTo>
                      <a:pt x="29833" y="16148"/>
                    </a:lnTo>
                    <a:lnTo>
                      <a:pt x="29353" y="16028"/>
                    </a:lnTo>
                    <a:lnTo>
                      <a:pt x="29053" y="15968"/>
                    </a:lnTo>
                    <a:lnTo>
                      <a:pt x="28812" y="15968"/>
                    </a:lnTo>
                    <a:lnTo>
                      <a:pt x="28632" y="16028"/>
                    </a:lnTo>
                    <a:lnTo>
                      <a:pt x="28572" y="16088"/>
                    </a:lnTo>
                    <a:lnTo>
                      <a:pt x="28572" y="16028"/>
                    </a:lnTo>
                    <a:lnTo>
                      <a:pt x="28752" y="15908"/>
                    </a:lnTo>
                    <a:lnTo>
                      <a:pt x="29053" y="15788"/>
                    </a:lnTo>
                    <a:lnTo>
                      <a:pt x="29353" y="15668"/>
                    </a:lnTo>
                    <a:lnTo>
                      <a:pt x="29593" y="15668"/>
                    </a:lnTo>
                    <a:lnTo>
                      <a:pt x="29053" y="15608"/>
                    </a:lnTo>
                    <a:lnTo>
                      <a:pt x="28272" y="15608"/>
                    </a:lnTo>
                    <a:lnTo>
                      <a:pt x="27972" y="15668"/>
                    </a:lnTo>
                    <a:lnTo>
                      <a:pt x="27912" y="15668"/>
                    </a:lnTo>
                    <a:lnTo>
                      <a:pt x="27972" y="15608"/>
                    </a:lnTo>
                    <a:lnTo>
                      <a:pt x="28212" y="15488"/>
                    </a:lnTo>
                    <a:lnTo>
                      <a:pt x="28632" y="15368"/>
                    </a:lnTo>
                    <a:lnTo>
                      <a:pt x="29053" y="15247"/>
                    </a:lnTo>
                    <a:lnTo>
                      <a:pt x="29773" y="15187"/>
                    </a:lnTo>
                    <a:lnTo>
                      <a:pt x="30313" y="15187"/>
                    </a:lnTo>
                    <a:lnTo>
                      <a:pt x="30073" y="15067"/>
                    </a:lnTo>
                    <a:lnTo>
                      <a:pt x="29233" y="14707"/>
                    </a:lnTo>
                    <a:lnTo>
                      <a:pt x="30133" y="14767"/>
                    </a:lnTo>
                    <a:lnTo>
                      <a:pt x="30793" y="14767"/>
                    </a:lnTo>
                    <a:lnTo>
                      <a:pt x="31213" y="14887"/>
                    </a:lnTo>
                    <a:lnTo>
                      <a:pt x="31273" y="14887"/>
                    </a:lnTo>
                    <a:lnTo>
                      <a:pt x="31334" y="14827"/>
                    </a:lnTo>
                    <a:lnTo>
                      <a:pt x="31093" y="14767"/>
                    </a:lnTo>
                    <a:lnTo>
                      <a:pt x="30733" y="14587"/>
                    </a:lnTo>
                    <a:lnTo>
                      <a:pt x="30313" y="14527"/>
                    </a:lnTo>
                    <a:lnTo>
                      <a:pt x="29593" y="14407"/>
                    </a:lnTo>
                    <a:lnTo>
                      <a:pt x="29233" y="14407"/>
                    </a:lnTo>
                    <a:lnTo>
                      <a:pt x="29593" y="14287"/>
                    </a:lnTo>
                    <a:lnTo>
                      <a:pt x="29953" y="14227"/>
                    </a:lnTo>
                    <a:lnTo>
                      <a:pt x="30373" y="14167"/>
                    </a:lnTo>
                    <a:lnTo>
                      <a:pt x="30793" y="14167"/>
                    </a:lnTo>
                    <a:lnTo>
                      <a:pt x="31273" y="14227"/>
                    </a:lnTo>
                    <a:lnTo>
                      <a:pt x="31514" y="14287"/>
                    </a:lnTo>
                    <a:lnTo>
                      <a:pt x="31514" y="14227"/>
                    </a:lnTo>
                    <a:lnTo>
                      <a:pt x="31574" y="14167"/>
                    </a:lnTo>
                    <a:lnTo>
                      <a:pt x="31334" y="14047"/>
                    </a:lnTo>
                    <a:lnTo>
                      <a:pt x="30733" y="13747"/>
                    </a:lnTo>
                    <a:lnTo>
                      <a:pt x="30313" y="13567"/>
                    </a:lnTo>
                    <a:lnTo>
                      <a:pt x="30793" y="13567"/>
                    </a:lnTo>
                    <a:lnTo>
                      <a:pt x="31454" y="13687"/>
                    </a:lnTo>
                    <a:lnTo>
                      <a:pt x="32054" y="13807"/>
                    </a:lnTo>
                    <a:lnTo>
                      <a:pt x="31754" y="13627"/>
                    </a:lnTo>
                    <a:lnTo>
                      <a:pt x="31574" y="13507"/>
                    </a:lnTo>
                    <a:lnTo>
                      <a:pt x="31814" y="13507"/>
                    </a:lnTo>
                    <a:lnTo>
                      <a:pt x="32234" y="13567"/>
                    </a:lnTo>
                    <a:lnTo>
                      <a:pt x="32354" y="13627"/>
                    </a:lnTo>
                    <a:lnTo>
                      <a:pt x="32774" y="13387"/>
                    </a:lnTo>
                    <a:lnTo>
                      <a:pt x="33314" y="13207"/>
                    </a:lnTo>
                    <a:lnTo>
                      <a:pt x="32834" y="13147"/>
                    </a:lnTo>
                    <a:lnTo>
                      <a:pt x="32474" y="13147"/>
                    </a:lnTo>
                    <a:lnTo>
                      <a:pt x="32114" y="13207"/>
                    </a:lnTo>
                    <a:lnTo>
                      <a:pt x="31994" y="13267"/>
                    </a:lnTo>
                    <a:lnTo>
                      <a:pt x="31994" y="13267"/>
                    </a:lnTo>
                    <a:lnTo>
                      <a:pt x="32114" y="13147"/>
                    </a:lnTo>
                    <a:lnTo>
                      <a:pt x="32474" y="13027"/>
                    </a:lnTo>
                    <a:lnTo>
                      <a:pt x="33014" y="12967"/>
                    </a:lnTo>
                    <a:lnTo>
                      <a:pt x="33675" y="12906"/>
                    </a:lnTo>
                    <a:lnTo>
                      <a:pt x="34635" y="12967"/>
                    </a:lnTo>
                    <a:lnTo>
                      <a:pt x="35355" y="13027"/>
                    </a:lnTo>
                    <a:lnTo>
                      <a:pt x="34455" y="12666"/>
                    </a:lnTo>
                    <a:lnTo>
                      <a:pt x="33855" y="12546"/>
                    </a:lnTo>
                    <a:lnTo>
                      <a:pt x="33374" y="12426"/>
                    </a:lnTo>
                    <a:lnTo>
                      <a:pt x="33014" y="12366"/>
                    </a:lnTo>
                    <a:lnTo>
                      <a:pt x="32894" y="12366"/>
                    </a:lnTo>
                    <a:lnTo>
                      <a:pt x="33014" y="12306"/>
                    </a:lnTo>
                    <a:lnTo>
                      <a:pt x="33915" y="12306"/>
                    </a:lnTo>
                    <a:lnTo>
                      <a:pt x="34515" y="12366"/>
                    </a:lnTo>
                    <a:lnTo>
                      <a:pt x="35355" y="12486"/>
                    </a:lnTo>
                    <a:lnTo>
                      <a:pt x="36076" y="12666"/>
                    </a:lnTo>
                    <a:lnTo>
                      <a:pt x="36016" y="12606"/>
                    </a:lnTo>
                    <a:lnTo>
                      <a:pt x="35775" y="12426"/>
                    </a:lnTo>
                    <a:lnTo>
                      <a:pt x="36016" y="12486"/>
                    </a:lnTo>
                    <a:lnTo>
                      <a:pt x="36676" y="12666"/>
                    </a:lnTo>
                    <a:lnTo>
                      <a:pt x="36856" y="12726"/>
                    </a:lnTo>
                    <a:lnTo>
                      <a:pt x="36736" y="12606"/>
                    </a:lnTo>
                    <a:lnTo>
                      <a:pt x="36556" y="12546"/>
                    </a:lnTo>
                    <a:lnTo>
                      <a:pt x="36496" y="12486"/>
                    </a:lnTo>
                    <a:lnTo>
                      <a:pt x="36556" y="12486"/>
                    </a:lnTo>
                    <a:lnTo>
                      <a:pt x="36736" y="12546"/>
                    </a:lnTo>
                    <a:lnTo>
                      <a:pt x="37336" y="12726"/>
                    </a:lnTo>
                    <a:lnTo>
                      <a:pt x="37696" y="12846"/>
                    </a:lnTo>
                    <a:lnTo>
                      <a:pt x="37576" y="12726"/>
                    </a:lnTo>
                    <a:lnTo>
                      <a:pt x="37576" y="12726"/>
                    </a:lnTo>
                    <a:lnTo>
                      <a:pt x="38236" y="13027"/>
                    </a:lnTo>
                    <a:lnTo>
                      <a:pt x="38837" y="13147"/>
                    </a:lnTo>
                    <a:lnTo>
                      <a:pt x="38777" y="13027"/>
                    </a:lnTo>
                    <a:lnTo>
                      <a:pt x="38657" y="12906"/>
                    </a:lnTo>
                    <a:lnTo>
                      <a:pt x="38597" y="12846"/>
                    </a:lnTo>
                    <a:lnTo>
                      <a:pt x="38657" y="12846"/>
                    </a:lnTo>
                    <a:lnTo>
                      <a:pt x="38837" y="12967"/>
                    </a:lnTo>
                    <a:lnTo>
                      <a:pt x="39377" y="13207"/>
                    </a:lnTo>
                    <a:lnTo>
                      <a:pt x="39437" y="13267"/>
                    </a:lnTo>
                    <a:lnTo>
                      <a:pt x="39497" y="13267"/>
                    </a:lnTo>
                    <a:lnTo>
                      <a:pt x="39197" y="12906"/>
                    </a:lnTo>
                    <a:lnTo>
                      <a:pt x="39677" y="13207"/>
                    </a:lnTo>
                    <a:lnTo>
                      <a:pt x="39857" y="13207"/>
                    </a:lnTo>
                    <a:lnTo>
                      <a:pt x="40037" y="13267"/>
                    </a:lnTo>
                    <a:lnTo>
                      <a:pt x="40517" y="13507"/>
                    </a:lnTo>
                    <a:lnTo>
                      <a:pt x="40998" y="13807"/>
                    </a:lnTo>
                    <a:lnTo>
                      <a:pt x="41118" y="13927"/>
                    </a:lnTo>
                    <a:lnTo>
                      <a:pt x="41418" y="14047"/>
                    </a:lnTo>
                    <a:lnTo>
                      <a:pt x="41418" y="14047"/>
                    </a:lnTo>
                    <a:lnTo>
                      <a:pt x="41058" y="13747"/>
                    </a:lnTo>
                    <a:lnTo>
                      <a:pt x="40818" y="13567"/>
                    </a:lnTo>
                    <a:lnTo>
                      <a:pt x="40698" y="13447"/>
                    </a:lnTo>
                    <a:lnTo>
                      <a:pt x="40818" y="13507"/>
                    </a:lnTo>
                    <a:lnTo>
                      <a:pt x="41118" y="13627"/>
                    </a:lnTo>
                    <a:lnTo>
                      <a:pt x="41478" y="13867"/>
                    </a:lnTo>
                    <a:lnTo>
                      <a:pt x="41958" y="14167"/>
                    </a:lnTo>
                    <a:lnTo>
                      <a:pt x="42678" y="14707"/>
                    </a:lnTo>
                    <a:lnTo>
                      <a:pt x="42798" y="14767"/>
                    </a:lnTo>
                    <a:lnTo>
                      <a:pt x="43219" y="15127"/>
                    </a:lnTo>
                    <a:lnTo>
                      <a:pt x="43219" y="15127"/>
                    </a:lnTo>
                    <a:lnTo>
                      <a:pt x="42979" y="14827"/>
                    </a:lnTo>
                    <a:lnTo>
                      <a:pt x="42438" y="14287"/>
                    </a:lnTo>
                    <a:lnTo>
                      <a:pt x="41898" y="13807"/>
                    </a:lnTo>
                    <a:lnTo>
                      <a:pt x="41538" y="13507"/>
                    </a:lnTo>
                    <a:lnTo>
                      <a:pt x="41538" y="13507"/>
                    </a:lnTo>
                    <a:lnTo>
                      <a:pt x="41958" y="13747"/>
                    </a:lnTo>
                    <a:lnTo>
                      <a:pt x="42558" y="14107"/>
                    </a:lnTo>
                    <a:lnTo>
                      <a:pt x="43219" y="14587"/>
                    </a:lnTo>
                    <a:lnTo>
                      <a:pt x="43879" y="15187"/>
                    </a:lnTo>
                    <a:lnTo>
                      <a:pt x="44359" y="15788"/>
                    </a:lnTo>
                    <a:lnTo>
                      <a:pt x="44599" y="16088"/>
                    </a:lnTo>
                    <a:lnTo>
                      <a:pt x="44779" y="16328"/>
                    </a:lnTo>
                    <a:lnTo>
                      <a:pt x="44899" y="16568"/>
                    </a:lnTo>
                    <a:lnTo>
                      <a:pt x="44899" y="16568"/>
                    </a:lnTo>
                    <a:lnTo>
                      <a:pt x="44839" y="16268"/>
                    </a:lnTo>
                    <a:lnTo>
                      <a:pt x="44659" y="15488"/>
                    </a:lnTo>
                    <a:lnTo>
                      <a:pt x="44539" y="15127"/>
                    </a:lnTo>
                    <a:lnTo>
                      <a:pt x="44539" y="15127"/>
                    </a:lnTo>
                    <a:lnTo>
                      <a:pt x="44719" y="15428"/>
                    </a:lnTo>
                    <a:lnTo>
                      <a:pt x="45139" y="16148"/>
                    </a:lnTo>
                    <a:lnTo>
                      <a:pt x="45380" y="16508"/>
                    </a:lnTo>
                    <a:lnTo>
                      <a:pt x="45380" y="16328"/>
                    </a:lnTo>
                    <a:lnTo>
                      <a:pt x="45259" y="16028"/>
                    </a:lnTo>
                    <a:lnTo>
                      <a:pt x="45320" y="16088"/>
                    </a:lnTo>
                    <a:lnTo>
                      <a:pt x="45320" y="16088"/>
                    </a:lnTo>
                    <a:lnTo>
                      <a:pt x="45259" y="15908"/>
                    </a:lnTo>
                    <a:lnTo>
                      <a:pt x="45199" y="15788"/>
                    </a:lnTo>
                    <a:lnTo>
                      <a:pt x="45199" y="15788"/>
                    </a:lnTo>
                    <a:lnTo>
                      <a:pt x="45259" y="15848"/>
                    </a:lnTo>
                    <a:lnTo>
                      <a:pt x="45380" y="16028"/>
                    </a:lnTo>
                    <a:lnTo>
                      <a:pt x="45440" y="15968"/>
                    </a:lnTo>
                    <a:lnTo>
                      <a:pt x="45500" y="15428"/>
                    </a:lnTo>
                    <a:lnTo>
                      <a:pt x="45680" y="14827"/>
                    </a:lnTo>
                    <a:lnTo>
                      <a:pt x="45920" y="14287"/>
                    </a:lnTo>
                    <a:lnTo>
                      <a:pt x="46220" y="13867"/>
                    </a:lnTo>
                    <a:lnTo>
                      <a:pt x="46400" y="13627"/>
                    </a:lnTo>
                    <a:lnTo>
                      <a:pt x="46520" y="13567"/>
                    </a:lnTo>
                    <a:lnTo>
                      <a:pt x="46460" y="13627"/>
                    </a:lnTo>
                    <a:lnTo>
                      <a:pt x="46280" y="13927"/>
                    </a:lnTo>
                    <a:lnTo>
                      <a:pt x="46040" y="14347"/>
                    </a:lnTo>
                    <a:lnTo>
                      <a:pt x="45920" y="14887"/>
                    </a:lnTo>
                    <a:lnTo>
                      <a:pt x="45800" y="15308"/>
                    </a:lnTo>
                    <a:lnTo>
                      <a:pt x="45800" y="15728"/>
                    </a:lnTo>
                    <a:lnTo>
                      <a:pt x="45800" y="16028"/>
                    </a:lnTo>
                    <a:lnTo>
                      <a:pt x="45860" y="15668"/>
                    </a:lnTo>
                    <a:lnTo>
                      <a:pt x="46040" y="15187"/>
                    </a:lnTo>
                    <a:lnTo>
                      <a:pt x="46400" y="14467"/>
                    </a:lnTo>
                    <a:lnTo>
                      <a:pt x="46640" y="13987"/>
                    </a:lnTo>
                    <a:lnTo>
                      <a:pt x="46700" y="13747"/>
                    </a:lnTo>
                    <a:lnTo>
                      <a:pt x="46940" y="12967"/>
                    </a:lnTo>
                    <a:lnTo>
                      <a:pt x="47060" y="12666"/>
                    </a:lnTo>
                    <a:lnTo>
                      <a:pt x="46940" y="13387"/>
                    </a:lnTo>
                    <a:lnTo>
                      <a:pt x="46940" y="13387"/>
                    </a:lnTo>
                    <a:lnTo>
                      <a:pt x="47000" y="13267"/>
                    </a:lnTo>
                    <a:lnTo>
                      <a:pt x="47300" y="12486"/>
                    </a:lnTo>
                    <a:lnTo>
                      <a:pt x="47480" y="12126"/>
                    </a:lnTo>
                    <a:lnTo>
                      <a:pt x="47360" y="12486"/>
                    </a:lnTo>
                    <a:lnTo>
                      <a:pt x="47240" y="13327"/>
                    </a:lnTo>
                    <a:lnTo>
                      <a:pt x="47160" y="13807"/>
                    </a:lnTo>
                    <a:lnTo>
                      <a:pt x="47240" y="13447"/>
                    </a:lnTo>
                    <a:lnTo>
                      <a:pt x="47420" y="12906"/>
                    </a:lnTo>
                    <a:lnTo>
                      <a:pt x="47661" y="12306"/>
                    </a:lnTo>
                    <a:lnTo>
                      <a:pt x="47901" y="11766"/>
                    </a:lnTo>
                    <a:lnTo>
                      <a:pt x="48201" y="11346"/>
                    </a:lnTo>
                    <a:lnTo>
                      <a:pt x="48381" y="11106"/>
                    </a:lnTo>
                    <a:lnTo>
                      <a:pt x="48501" y="10986"/>
                    </a:lnTo>
                    <a:lnTo>
                      <a:pt x="48441" y="11106"/>
                    </a:lnTo>
                    <a:lnTo>
                      <a:pt x="48261" y="11406"/>
                    </a:lnTo>
                    <a:lnTo>
                      <a:pt x="48021" y="11826"/>
                    </a:lnTo>
                    <a:lnTo>
                      <a:pt x="47841" y="12366"/>
                    </a:lnTo>
                    <a:lnTo>
                      <a:pt x="47781" y="12726"/>
                    </a:lnTo>
                    <a:lnTo>
                      <a:pt x="48021" y="12246"/>
                    </a:lnTo>
                    <a:lnTo>
                      <a:pt x="48321" y="11766"/>
                    </a:lnTo>
                    <a:lnTo>
                      <a:pt x="48561" y="11406"/>
                    </a:lnTo>
                    <a:lnTo>
                      <a:pt x="48621" y="11346"/>
                    </a:lnTo>
                    <a:lnTo>
                      <a:pt x="48681" y="11226"/>
                    </a:lnTo>
                    <a:lnTo>
                      <a:pt x="48801" y="11046"/>
                    </a:lnTo>
                    <a:lnTo>
                      <a:pt x="48741" y="11166"/>
                    </a:lnTo>
                    <a:lnTo>
                      <a:pt x="48801" y="11166"/>
                    </a:lnTo>
                    <a:lnTo>
                      <a:pt x="48741" y="11286"/>
                    </a:lnTo>
                    <a:lnTo>
                      <a:pt x="48681" y="11706"/>
                    </a:lnTo>
                    <a:lnTo>
                      <a:pt x="48921" y="11286"/>
                    </a:lnTo>
                    <a:lnTo>
                      <a:pt x="48981" y="11226"/>
                    </a:lnTo>
                    <a:lnTo>
                      <a:pt x="48981" y="11106"/>
                    </a:lnTo>
                    <a:lnTo>
                      <a:pt x="49221" y="10626"/>
                    </a:lnTo>
                    <a:lnTo>
                      <a:pt x="49461" y="10145"/>
                    </a:lnTo>
                    <a:lnTo>
                      <a:pt x="49821" y="9725"/>
                    </a:lnTo>
                    <a:lnTo>
                      <a:pt x="50182" y="9365"/>
                    </a:lnTo>
                    <a:lnTo>
                      <a:pt x="50422" y="9185"/>
                    </a:lnTo>
                    <a:lnTo>
                      <a:pt x="50542" y="9125"/>
                    </a:lnTo>
                    <a:lnTo>
                      <a:pt x="50422" y="9245"/>
                    </a:lnTo>
                    <a:lnTo>
                      <a:pt x="50242" y="9425"/>
                    </a:lnTo>
                    <a:lnTo>
                      <a:pt x="49941" y="9785"/>
                    </a:lnTo>
                    <a:lnTo>
                      <a:pt x="49641" y="10265"/>
                    </a:lnTo>
                    <a:lnTo>
                      <a:pt x="49461" y="10746"/>
                    </a:lnTo>
                    <a:lnTo>
                      <a:pt x="49341" y="11226"/>
                    </a:lnTo>
                    <a:lnTo>
                      <a:pt x="49281" y="11586"/>
                    </a:lnTo>
                    <a:lnTo>
                      <a:pt x="49401" y="11466"/>
                    </a:lnTo>
                    <a:lnTo>
                      <a:pt x="49641" y="11106"/>
                    </a:lnTo>
                    <a:lnTo>
                      <a:pt x="49821" y="10626"/>
                    </a:lnTo>
                    <a:lnTo>
                      <a:pt x="50002" y="10265"/>
                    </a:lnTo>
                    <a:lnTo>
                      <a:pt x="50242" y="9845"/>
                    </a:lnTo>
                    <a:lnTo>
                      <a:pt x="50722" y="9185"/>
                    </a:lnTo>
                    <a:lnTo>
                      <a:pt x="50962" y="8885"/>
                    </a:lnTo>
                    <a:lnTo>
                      <a:pt x="50782" y="9185"/>
                    </a:lnTo>
                    <a:lnTo>
                      <a:pt x="50422" y="9965"/>
                    </a:lnTo>
                    <a:lnTo>
                      <a:pt x="50182" y="10505"/>
                    </a:lnTo>
                    <a:lnTo>
                      <a:pt x="50242" y="10505"/>
                    </a:lnTo>
                    <a:lnTo>
                      <a:pt x="50302" y="10445"/>
                    </a:lnTo>
                    <a:lnTo>
                      <a:pt x="50362" y="10265"/>
                    </a:lnTo>
                    <a:lnTo>
                      <a:pt x="50602" y="9785"/>
                    </a:lnTo>
                    <a:lnTo>
                      <a:pt x="50842" y="9365"/>
                    </a:lnTo>
                    <a:lnTo>
                      <a:pt x="51202" y="9005"/>
                    </a:lnTo>
                    <a:lnTo>
                      <a:pt x="51502" y="8645"/>
                    </a:lnTo>
                    <a:lnTo>
                      <a:pt x="51802" y="8345"/>
                    </a:lnTo>
                    <a:lnTo>
                      <a:pt x="52042" y="8164"/>
                    </a:lnTo>
                    <a:lnTo>
                      <a:pt x="52102" y="8164"/>
                    </a:lnTo>
                    <a:lnTo>
                      <a:pt x="52403" y="7924"/>
                    </a:lnTo>
                    <a:lnTo>
                      <a:pt x="52162" y="8285"/>
                    </a:lnTo>
                    <a:lnTo>
                      <a:pt x="51922" y="8645"/>
                    </a:lnTo>
                    <a:lnTo>
                      <a:pt x="51622" y="9245"/>
                    </a:lnTo>
                    <a:lnTo>
                      <a:pt x="51442" y="9725"/>
                    </a:lnTo>
                    <a:lnTo>
                      <a:pt x="51502" y="9725"/>
                    </a:lnTo>
                    <a:lnTo>
                      <a:pt x="51562" y="9665"/>
                    </a:lnTo>
                    <a:lnTo>
                      <a:pt x="52102" y="9065"/>
                    </a:lnTo>
                    <a:lnTo>
                      <a:pt x="52343" y="8885"/>
                    </a:lnTo>
                    <a:lnTo>
                      <a:pt x="52703" y="8465"/>
                    </a:lnTo>
                    <a:lnTo>
                      <a:pt x="53123" y="8044"/>
                    </a:lnTo>
                    <a:lnTo>
                      <a:pt x="53543" y="7744"/>
                    </a:lnTo>
                    <a:lnTo>
                      <a:pt x="53903" y="7564"/>
                    </a:lnTo>
                    <a:lnTo>
                      <a:pt x="54143" y="7384"/>
                    </a:lnTo>
                    <a:lnTo>
                      <a:pt x="54443" y="7084"/>
                    </a:lnTo>
                    <a:lnTo>
                      <a:pt x="54864" y="6784"/>
                    </a:lnTo>
                    <a:lnTo>
                      <a:pt x="55284" y="6544"/>
                    </a:lnTo>
                    <a:lnTo>
                      <a:pt x="55524" y="6424"/>
                    </a:lnTo>
                    <a:lnTo>
                      <a:pt x="55284" y="6604"/>
                    </a:lnTo>
                    <a:lnTo>
                      <a:pt x="54984" y="6904"/>
                    </a:lnTo>
                    <a:lnTo>
                      <a:pt x="54624" y="7264"/>
                    </a:lnTo>
                    <a:lnTo>
                      <a:pt x="54143" y="7864"/>
                    </a:lnTo>
                    <a:lnTo>
                      <a:pt x="54203" y="7864"/>
                    </a:lnTo>
                    <a:lnTo>
                      <a:pt x="54203" y="7804"/>
                    </a:lnTo>
                    <a:lnTo>
                      <a:pt x="54624" y="7444"/>
                    </a:lnTo>
                    <a:lnTo>
                      <a:pt x="55104" y="7084"/>
                    </a:lnTo>
                    <a:lnTo>
                      <a:pt x="55524" y="6844"/>
                    </a:lnTo>
                    <a:lnTo>
                      <a:pt x="55884" y="6664"/>
                    </a:lnTo>
                    <a:lnTo>
                      <a:pt x="55944" y="6604"/>
                    </a:lnTo>
                    <a:lnTo>
                      <a:pt x="56064" y="6544"/>
                    </a:lnTo>
                    <a:lnTo>
                      <a:pt x="54143" y="5343"/>
                    </a:lnTo>
                    <a:lnTo>
                      <a:pt x="52222" y="4263"/>
                    </a:lnTo>
                    <a:lnTo>
                      <a:pt x="50182" y="3242"/>
                    </a:lnTo>
                    <a:lnTo>
                      <a:pt x="48081" y="2402"/>
                    </a:lnTo>
                    <a:lnTo>
                      <a:pt x="46640" y="1862"/>
                    </a:lnTo>
                    <a:lnTo>
                      <a:pt x="45139" y="1442"/>
                    </a:lnTo>
                    <a:lnTo>
                      <a:pt x="43639" y="1021"/>
                    </a:lnTo>
                    <a:lnTo>
                      <a:pt x="42138" y="661"/>
                    </a:lnTo>
                    <a:lnTo>
                      <a:pt x="40577" y="421"/>
                    </a:lnTo>
                    <a:lnTo>
                      <a:pt x="39017" y="181"/>
                    </a:lnTo>
                    <a:lnTo>
                      <a:pt x="37396" y="61"/>
                    </a:lnTo>
                    <a:lnTo>
                      <a:pt x="357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50"/>
              <p:cNvSpPr/>
              <p:nvPr/>
            </p:nvSpPr>
            <p:spPr>
              <a:xfrm>
                <a:off x="1523304" y="3180208"/>
                <a:ext cx="126716" cy="58366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1742" extrusionOk="0">
                    <a:moveTo>
                      <a:pt x="0" y="1"/>
                    </a:moveTo>
                    <a:lnTo>
                      <a:pt x="720" y="1741"/>
                    </a:lnTo>
                    <a:lnTo>
                      <a:pt x="3422" y="1741"/>
                    </a:lnTo>
                    <a:lnTo>
                      <a:pt x="378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50"/>
              <p:cNvSpPr/>
              <p:nvPr/>
            </p:nvSpPr>
            <p:spPr>
              <a:xfrm>
                <a:off x="1464971" y="2349586"/>
                <a:ext cx="339908" cy="142832"/>
              </a:xfrm>
              <a:custGeom>
                <a:avLst/>
                <a:gdLst/>
                <a:ahLst/>
                <a:cxnLst/>
                <a:rect l="l" t="t" r="r" b="b"/>
                <a:pathLst>
                  <a:path w="10145" h="4263" extrusionOk="0">
                    <a:moveTo>
                      <a:pt x="7197" y="3896"/>
                    </a:moveTo>
                    <a:lnTo>
                      <a:pt x="7204" y="3903"/>
                    </a:lnTo>
                    <a:lnTo>
                      <a:pt x="7264" y="3903"/>
                    </a:lnTo>
                    <a:lnTo>
                      <a:pt x="7197" y="3896"/>
                    </a:lnTo>
                    <a:close/>
                    <a:moveTo>
                      <a:pt x="3062" y="1"/>
                    </a:moveTo>
                    <a:lnTo>
                      <a:pt x="2582" y="61"/>
                    </a:lnTo>
                    <a:lnTo>
                      <a:pt x="2161" y="121"/>
                    </a:lnTo>
                    <a:lnTo>
                      <a:pt x="1561" y="301"/>
                    </a:lnTo>
                    <a:lnTo>
                      <a:pt x="1021" y="541"/>
                    </a:lnTo>
                    <a:lnTo>
                      <a:pt x="961" y="601"/>
                    </a:lnTo>
                    <a:lnTo>
                      <a:pt x="421" y="2402"/>
                    </a:lnTo>
                    <a:lnTo>
                      <a:pt x="0" y="4263"/>
                    </a:lnTo>
                    <a:lnTo>
                      <a:pt x="60" y="4143"/>
                    </a:lnTo>
                    <a:lnTo>
                      <a:pt x="2942" y="4143"/>
                    </a:lnTo>
                    <a:lnTo>
                      <a:pt x="2642" y="3963"/>
                    </a:lnTo>
                    <a:lnTo>
                      <a:pt x="2461" y="3903"/>
                    </a:lnTo>
                    <a:lnTo>
                      <a:pt x="2341" y="3783"/>
                    </a:lnTo>
                    <a:lnTo>
                      <a:pt x="2281" y="3723"/>
                    </a:lnTo>
                    <a:lnTo>
                      <a:pt x="2401" y="3783"/>
                    </a:lnTo>
                    <a:lnTo>
                      <a:pt x="2522" y="3843"/>
                    </a:lnTo>
                    <a:lnTo>
                      <a:pt x="2702" y="3903"/>
                    </a:lnTo>
                    <a:lnTo>
                      <a:pt x="3002" y="3963"/>
                    </a:lnTo>
                    <a:lnTo>
                      <a:pt x="3362" y="4083"/>
                    </a:lnTo>
                    <a:lnTo>
                      <a:pt x="3782" y="4083"/>
                    </a:lnTo>
                    <a:lnTo>
                      <a:pt x="4082" y="4143"/>
                    </a:lnTo>
                    <a:lnTo>
                      <a:pt x="7144" y="4143"/>
                    </a:lnTo>
                    <a:lnTo>
                      <a:pt x="6663" y="3903"/>
                    </a:lnTo>
                    <a:lnTo>
                      <a:pt x="6423" y="3843"/>
                    </a:lnTo>
                    <a:lnTo>
                      <a:pt x="6663" y="3843"/>
                    </a:lnTo>
                    <a:lnTo>
                      <a:pt x="7197" y="3896"/>
                    </a:lnTo>
                    <a:lnTo>
                      <a:pt x="7197" y="3896"/>
                    </a:lnTo>
                    <a:lnTo>
                      <a:pt x="7144" y="3843"/>
                    </a:lnTo>
                    <a:lnTo>
                      <a:pt x="7204" y="3843"/>
                    </a:lnTo>
                    <a:lnTo>
                      <a:pt x="7444" y="3903"/>
                    </a:lnTo>
                    <a:lnTo>
                      <a:pt x="7744" y="3963"/>
                    </a:lnTo>
                    <a:lnTo>
                      <a:pt x="8164" y="4083"/>
                    </a:lnTo>
                    <a:lnTo>
                      <a:pt x="8224" y="4143"/>
                    </a:lnTo>
                    <a:lnTo>
                      <a:pt x="8344" y="4143"/>
                    </a:lnTo>
                    <a:lnTo>
                      <a:pt x="7864" y="3663"/>
                    </a:lnTo>
                    <a:lnTo>
                      <a:pt x="7744" y="3482"/>
                    </a:lnTo>
                    <a:lnTo>
                      <a:pt x="7984" y="3663"/>
                    </a:lnTo>
                    <a:lnTo>
                      <a:pt x="8164" y="3602"/>
                    </a:lnTo>
                    <a:lnTo>
                      <a:pt x="8884" y="3542"/>
                    </a:lnTo>
                    <a:lnTo>
                      <a:pt x="9725" y="3602"/>
                    </a:lnTo>
                    <a:lnTo>
                      <a:pt x="10145" y="3663"/>
                    </a:lnTo>
                    <a:lnTo>
                      <a:pt x="10145" y="3663"/>
                    </a:lnTo>
                    <a:lnTo>
                      <a:pt x="10085" y="3602"/>
                    </a:lnTo>
                    <a:lnTo>
                      <a:pt x="9485" y="3542"/>
                    </a:lnTo>
                    <a:lnTo>
                      <a:pt x="9004" y="3422"/>
                    </a:lnTo>
                    <a:lnTo>
                      <a:pt x="8224" y="3362"/>
                    </a:lnTo>
                    <a:lnTo>
                      <a:pt x="7504" y="3302"/>
                    </a:lnTo>
                    <a:lnTo>
                      <a:pt x="7144" y="3302"/>
                    </a:lnTo>
                    <a:lnTo>
                      <a:pt x="7504" y="3242"/>
                    </a:lnTo>
                    <a:lnTo>
                      <a:pt x="8224" y="3182"/>
                    </a:lnTo>
                    <a:lnTo>
                      <a:pt x="9064" y="3242"/>
                    </a:lnTo>
                    <a:lnTo>
                      <a:pt x="8584" y="3122"/>
                    </a:lnTo>
                    <a:lnTo>
                      <a:pt x="7684" y="3002"/>
                    </a:lnTo>
                    <a:lnTo>
                      <a:pt x="6903" y="3002"/>
                    </a:lnTo>
                    <a:lnTo>
                      <a:pt x="6663" y="3122"/>
                    </a:lnTo>
                    <a:lnTo>
                      <a:pt x="6663" y="3122"/>
                    </a:lnTo>
                    <a:lnTo>
                      <a:pt x="6903" y="2942"/>
                    </a:lnTo>
                    <a:lnTo>
                      <a:pt x="7264" y="2882"/>
                    </a:lnTo>
                    <a:lnTo>
                      <a:pt x="8584" y="2882"/>
                    </a:lnTo>
                    <a:lnTo>
                      <a:pt x="9124" y="2942"/>
                    </a:lnTo>
                    <a:lnTo>
                      <a:pt x="8944" y="2822"/>
                    </a:lnTo>
                    <a:lnTo>
                      <a:pt x="8764" y="2822"/>
                    </a:lnTo>
                    <a:lnTo>
                      <a:pt x="7984" y="2762"/>
                    </a:lnTo>
                    <a:lnTo>
                      <a:pt x="7804" y="2762"/>
                    </a:lnTo>
                    <a:lnTo>
                      <a:pt x="7444" y="2702"/>
                    </a:lnTo>
                    <a:lnTo>
                      <a:pt x="7023" y="2762"/>
                    </a:lnTo>
                    <a:lnTo>
                      <a:pt x="6603" y="2762"/>
                    </a:lnTo>
                    <a:lnTo>
                      <a:pt x="6183" y="2882"/>
                    </a:lnTo>
                    <a:lnTo>
                      <a:pt x="5823" y="3002"/>
                    </a:lnTo>
                    <a:lnTo>
                      <a:pt x="5523" y="3062"/>
                    </a:lnTo>
                    <a:lnTo>
                      <a:pt x="5523" y="3062"/>
                    </a:lnTo>
                    <a:lnTo>
                      <a:pt x="5763" y="2942"/>
                    </a:lnTo>
                    <a:lnTo>
                      <a:pt x="6123" y="2822"/>
                    </a:lnTo>
                    <a:lnTo>
                      <a:pt x="6543" y="2642"/>
                    </a:lnTo>
                    <a:lnTo>
                      <a:pt x="7023" y="2522"/>
                    </a:lnTo>
                    <a:lnTo>
                      <a:pt x="7264" y="2462"/>
                    </a:lnTo>
                    <a:lnTo>
                      <a:pt x="6843" y="2462"/>
                    </a:lnTo>
                    <a:lnTo>
                      <a:pt x="6123" y="2522"/>
                    </a:lnTo>
                    <a:lnTo>
                      <a:pt x="6063" y="2522"/>
                    </a:lnTo>
                    <a:lnTo>
                      <a:pt x="5403" y="2702"/>
                    </a:lnTo>
                    <a:lnTo>
                      <a:pt x="5163" y="2762"/>
                    </a:lnTo>
                    <a:lnTo>
                      <a:pt x="5163" y="2762"/>
                    </a:lnTo>
                    <a:lnTo>
                      <a:pt x="5343" y="2642"/>
                    </a:lnTo>
                    <a:lnTo>
                      <a:pt x="6063" y="2342"/>
                    </a:lnTo>
                    <a:lnTo>
                      <a:pt x="6423" y="2282"/>
                    </a:lnTo>
                    <a:lnTo>
                      <a:pt x="6783" y="2222"/>
                    </a:lnTo>
                    <a:lnTo>
                      <a:pt x="6903" y="2162"/>
                    </a:lnTo>
                    <a:lnTo>
                      <a:pt x="7264" y="2102"/>
                    </a:lnTo>
                    <a:lnTo>
                      <a:pt x="7083" y="2042"/>
                    </a:lnTo>
                    <a:lnTo>
                      <a:pt x="6843" y="2042"/>
                    </a:lnTo>
                    <a:lnTo>
                      <a:pt x="6543" y="1982"/>
                    </a:lnTo>
                    <a:lnTo>
                      <a:pt x="6243" y="2042"/>
                    </a:lnTo>
                    <a:lnTo>
                      <a:pt x="6003" y="2042"/>
                    </a:lnTo>
                    <a:lnTo>
                      <a:pt x="5763" y="2162"/>
                    </a:lnTo>
                    <a:lnTo>
                      <a:pt x="5643" y="2162"/>
                    </a:lnTo>
                    <a:lnTo>
                      <a:pt x="5703" y="2102"/>
                    </a:lnTo>
                    <a:lnTo>
                      <a:pt x="5943" y="2042"/>
                    </a:lnTo>
                    <a:lnTo>
                      <a:pt x="6063" y="1982"/>
                    </a:lnTo>
                    <a:lnTo>
                      <a:pt x="5883" y="1982"/>
                    </a:lnTo>
                    <a:lnTo>
                      <a:pt x="5583" y="2042"/>
                    </a:lnTo>
                    <a:lnTo>
                      <a:pt x="5283" y="2102"/>
                    </a:lnTo>
                    <a:lnTo>
                      <a:pt x="5103" y="2162"/>
                    </a:lnTo>
                    <a:lnTo>
                      <a:pt x="5283" y="2042"/>
                    </a:lnTo>
                    <a:lnTo>
                      <a:pt x="5523" y="1922"/>
                    </a:lnTo>
                    <a:lnTo>
                      <a:pt x="5823" y="1862"/>
                    </a:lnTo>
                    <a:lnTo>
                      <a:pt x="5883" y="1862"/>
                    </a:lnTo>
                    <a:lnTo>
                      <a:pt x="5943" y="1802"/>
                    </a:lnTo>
                    <a:lnTo>
                      <a:pt x="6243" y="1742"/>
                    </a:lnTo>
                    <a:lnTo>
                      <a:pt x="6543" y="1682"/>
                    </a:lnTo>
                    <a:lnTo>
                      <a:pt x="6903" y="1682"/>
                    </a:lnTo>
                    <a:lnTo>
                      <a:pt x="6483" y="1622"/>
                    </a:lnTo>
                    <a:lnTo>
                      <a:pt x="5763" y="1622"/>
                    </a:lnTo>
                    <a:lnTo>
                      <a:pt x="5103" y="1682"/>
                    </a:lnTo>
                    <a:lnTo>
                      <a:pt x="4863" y="1742"/>
                    </a:lnTo>
                    <a:lnTo>
                      <a:pt x="5103" y="1622"/>
                    </a:lnTo>
                    <a:lnTo>
                      <a:pt x="5763" y="1502"/>
                    </a:lnTo>
                    <a:lnTo>
                      <a:pt x="6123" y="1442"/>
                    </a:lnTo>
                    <a:lnTo>
                      <a:pt x="5463" y="1322"/>
                    </a:lnTo>
                    <a:lnTo>
                      <a:pt x="5103" y="1261"/>
                    </a:lnTo>
                    <a:lnTo>
                      <a:pt x="6003" y="1261"/>
                    </a:lnTo>
                    <a:lnTo>
                      <a:pt x="5643" y="1201"/>
                    </a:lnTo>
                    <a:lnTo>
                      <a:pt x="4382" y="1201"/>
                    </a:lnTo>
                    <a:lnTo>
                      <a:pt x="4562" y="1141"/>
                    </a:lnTo>
                    <a:lnTo>
                      <a:pt x="5043" y="1021"/>
                    </a:lnTo>
                    <a:lnTo>
                      <a:pt x="5103" y="1021"/>
                    </a:lnTo>
                    <a:lnTo>
                      <a:pt x="5163" y="961"/>
                    </a:lnTo>
                    <a:lnTo>
                      <a:pt x="4803" y="961"/>
                    </a:lnTo>
                    <a:lnTo>
                      <a:pt x="4382" y="1021"/>
                    </a:lnTo>
                    <a:lnTo>
                      <a:pt x="3842" y="1201"/>
                    </a:lnTo>
                    <a:lnTo>
                      <a:pt x="3722" y="1261"/>
                    </a:lnTo>
                    <a:lnTo>
                      <a:pt x="3662" y="1261"/>
                    </a:lnTo>
                    <a:lnTo>
                      <a:pt x="3842" y="1141"/>
                    </a:lnTo>
                    <a:lnTo>
                      <a:pt x="4322" y="901"/>
                    </a:lnTo>
                    <a:lnTo>
                      <a:pt x="4803" y="781"/>
                    </a:lnTo>
                    <a:lnTo>
                      <a:pt x="5163" y="721"/>
                    </a:lnTo>
                    <a:lnTo>
                      <a:pt x="4923" y="721"/>
                    </a:lnTo>
                    <a:lnTo>
                      <a:pt x="4022" y="661"/>
                    </a:lnTo>
                    <a:lnTo>
                      <a:pt x="3902" y="661"/>
                    </a:lnTo>
                    <a:lnTo>
                      <a:pt x="3602" y="721"/>
                    </a:lnTo>
                    <a:lnTo>
                      <a:pt x="3362" y="781"/>
                    </a:lnTo>
                    <a:lnTo>
                      <a:pt x="3182" y="901"/>
                    </a:lnTo>
                    <a:lnTo>
                      <a:pt x="3122" y="901"/>
                    </a:lnTo>
                    <a:lnTo>
                      <a:pt x="3182" y="841"/>
                    </a:lnTo>
                    <a:lnTo>
                      <a:pt x="3302" y="721"/>
                    </a:lnTo>
                    <a:lnTo>
                      <a:pt x="3602" y="601"/>
                    </a:lnTo>
                    <a:lnTo>
                      <a:pt x="3902" y="541"/>
                    </a:lnTo>
                    <a:lnTo>
                      <a:pt x="4082" y="541"/>
                    </a:lnTo>
                    <a:lnTo>
                      <a:pt x="4803" y="421"/>
                    </a:lnTo>
                    <a:lnTo>
                      <a:pt x="4322" y="301"/>
                    </a:lnTo>
                    <a:lnTo>
                      <a:pt x="4022" y="301"/>
                    </a:lnTo>
                    <a:lnTo>
                      <a:pt x="3662" y="361"/>
                    </a:lnTo>
                    <a:lnTo>
                      <a:pt x="3062" y="481"/>
                    </a:lnTo>
                    <a:lnTo>
                      <a:pt x="2522" y="721"/>
                    </a:lnTo>
                    <a:lnTo>
                      <a:pt x="2341" y="781"/>
                    </a:lnTo>
                    <a:lnTo>
                      <a:pt x="2522" y="661"/>
                    </a:lnTo>
                    <a:lnTo>
                      <a:pt x="3002" y="361"/>
                    </a:lnTo>
                    <a:lnTo>
                      <a:pt x="3362" y="241"/>
                    </a:lnTo>
                    <a:lnTo>
                      <a:pt x="3662" y="121"/>
                    </a:lnTo>
                    <a:lnTo>
                      <a:pt x="3422" y="61"/>
                    </a:lnTo>
                    <a:lnTo>
                      <a:pt x="3182" y="181"/>
                    </a:lnTo>
                    <a:lnTo>
                      <a:pt x="2762" y="361"/>
                    </a:lnTo>
                    <a:lnTo>
                      <a:pt x="2461" y="481"/>
                    </a:lnTo>
                    <a:lnTo>
                      <a:pt x="1921" y="661"/>
                    </a:lnTo>
                    <a:lnTo>
                      <a:pt x="1441" y="961"/>
                    </a:lnTo>
                    <a:lnTo>
                      <a:pt x="1321" y="1081"/>
                    </a:lnTo>
                    <a:lnTo>
                      <a:pt x="1261" y="1081"/>
                    </a:lnTo>
                    <a:lnTo>
                      <a:pt x="1261" y="1021"/>
                    </a:lnTo>
                    <a:lnTo>
                      <a:pt x="1381" y="901"/>
                    </a:lnTo>
                    <a:lnTo>
                      <a:pt x="1861" y="541"/>
                    </a:lnTo>
                    <a:lnTo>
                      <a:pt x="2341" y="241"/>
                    </a:lnTo>
                    <a:lnTo>
                      <a:pt x="2702" y="121"/>
                    </a:lnTo>
                    <a:lnTo>
                      <a:pt x="2942" y="61"/>
                    </a:lnTo>
                    <a:lnTo>
                      <a:pt x="318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50"/>
              <p:cNvSpPr/>
              <p:nvPr/>
            </p:nvSpPr>
            <p:spPr>
              <a:xfrm>
                <a:off x="1507188" y="2333503"/>
                <a:ext cx="12129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362" h="121" extrusionOk="0">
                    <a:moveTo>
                      <a:pt x="1" y="1"/>
                    </a:moveTo>
                    <a:lnTo>
                      <a:pt x="1" y="121"/>
                    </a:lnTo>
                    <a:lnTo>
                      <a:pt x="181" y="121"/>
                    </a:lnTo>
                    <a:lnTo>
                      <a:pt x="361" y="6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50"/>
              <p:cNvSpPr/>
              <p:nvPr/>
            </p:nvSpPr>
            <p:spPr>
              <a:xfrm>
                <a:off x="1585623" y="3316976"/>
                <a:ext cx="40273" cy="58366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742" extrusionOk="0">
                    <a:moveTo>
                      <a:pt x="1" y="0"/>
                    </a:moveTo>
                    <a:lnTo>
                      <a:pt x="961" y="1741"/>
                    </a:ln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50"/>
              <p:cNvSpPr/>
              <p:nvPr/>
            </p:nvSpPr>
            <p:spPr>
              <a:xfrm>
                <a:off x="1497136" y="2343555"/>
                <a:ext cx="42283" cy="24191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722" extrusionOk="0">
                    <a:moveTo>
                      <a:pt x="1021" y="1"/>
                    </a:moveTo>
                    <a:lnTo>
                      <a:pt x="541" y="61"/>
                    </a:lnTo>
                    <a:lnTo>
                      <a:pt x="241" y="121"/>
                    </a:lnTo>
                    <a:lnTo>
                      <a:pt x="181" y="121"/>
                    </a:lnTo>
                    <a:lnTo>
                      <a:pt x="1" y="721"/>
                    </a:lnTo>
                    <a:lnTo>
                      <a:pt x="1" y="721"/>
                    </a:lnTo>
                    <a:lnTo>
                      <a:pt x="61" y="661"/>
                    </a:lnTo>
                    <a:lnTo>
                      <a:pt x="541" y="361"/>
                    </a:lnTo>
                    <a:lnTo>
                      <a:pt x="1141" y="61"/>
                    </a:lnTo>
                    <a:lnTo>
                      <a:pt x="12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50"/>
              <p:cNvSpPr/>
              <p:nvPr/>
            </p:nvSpPr>
            <p:spPr>
              <a:xfrm>
                <a:off x="3009552" y="2377763"/>
                <a:ext cx="4054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121" h="421" extrusionOk="0">
                    <a:moveTo>
                      <a:pt x="120" y="0"/>
                    </a:moveTo>
                    <a:lnTo>
                      <a:pt x="0" y="60"/>
                    </a:lnTo>
                    <a:lnTo>
                      <a:pt x="0" y="120"/>
                    </a:lnTo>
                    <a:lnTo>
                      <a:pt x="0" y="420"/>
                    </a:lnTo>
                    <a:lnTo>
                      <a:pt x="60" y="420"/>
                    </a:lnTo>
                    <a:lnTo>
                      <a:pt x="120" y="120"/>
                    </a:lnTo>
                    <a:lnTo>
                      <a:pt x="120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50"/>
              <p:cNvSpPr/>
              <p:nvPr/>
            </p:nvSpPr>
            <p:spPr>
              <a:xfrm>
                <a:off x="3085977" y="2315411"/>
                <a:ext cx="18126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541" h="481" extrusionOk="0">
                    <a:moveTo>
                      <a:pt x="360" y="1"/>
                    </a:moveTo>
                    <a:lnTo>
                      <a:pt x="60" y="241"/>
                    </a:lnTo>
                    <a:lnTo>
                      <a:pt x="0" y="241"/>
                    </a:lnTo>
                    <a:lnTo>
                      <a:pt x="300" y="421"/>
                    </a:lnTo>
                    <a:lnTo>
                      <a:pt x="360" y="481"/>
                    </a:lnTo>
                    <a:lnTo>
                      <a:pt x="480" y="301"/>
                    </a:lnTo>
                    <a:lnTo>
                      <a:pt x="540" y="241"/>
                    </a:ln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50"/>
              <p:cNvSpPr/>
              <p:nvPr/>
            </p:nvSpPr>
            <p:spPr>
              <a:xfrm>
                <a:off x="3067851" y="2297318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61" y="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50"/>
              <p:cNvSpPr/>
              <p:nvPr/>
            </p:nvSpPr>
            <p:spPr>
              <a:xfrm>
                <a:off x="3015583" y="2295308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0" y="60"/>
                    </a:moveTo>
                    <a:lnTo>
                      <a:pt x="0" y="6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50"/>
              <p:cNvSpPr/>
              <p:nvPr/>
            </p:nvSpPr>
            <p:spPr>
              <a:xfrm>
                <a:off x="3037696" y="2391836"/>
                <a:ext cx="204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81" extrusionOk="0">
                    <a:moveTo>
                      <a:pt x="1" y="0"/>
                    </a:moveTo>
                    <a:lnTo>
                      <a:pt x="1" y="61"/>
                    </a:lnTo>
                    <a:lnTo>
                      <a:pt x="1" y="181"/>
                    </a:lnTo>
                    <a:lnTo>
                      <a:pt x="61" y="1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50"/>
              <p:cNvSpPr/>
              <p:nvPr/>
            </p:nvSpPr>
            <p:spPr>
              <a:xfrm>
                <a:off x="2999500" y="2379774"/>
                <a:ext cx="405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301" extrusionOk="0">
                    <a:moveTo>
                      <a:pt x="0" y="0"/>
                    </a:moveTo>
                    <a:lnTo>
                      <a:pt x="0" y="300"/>
                    </a:lnTo>
                    <a:lnTo>
                      <a:pt x="120" y="300"/>
                    </a:lnTo>
                    <a:lnTo>
                      <a:pt x="120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50"/>
              <p:cNvSpPr/>
              <p:nvPr/>
            </p:nvSpPr>
            <p:spPr>
              <a:xfrm>
                <a:off x="3001511" y="2365702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50"/>
              <p:cNvSpPr/>
              <p:nvPr/>
            </p:nvSpPr>
            <p:spPr>
              <a:xfrm>
                <a:off x="3063830" y="2299328"/>
                <a:ext cx="34242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601" extrusionOk="0">
                    <a:moveTo>
                      <a:pt x="61" y="0"/>
                    </a:moveTo>
                    <a:lnTo>
                      <a:pt x="1" y="60"/>
                    </a:lnTo>
                    <a:lnTo>
                      <a:pt x="1" y="180"/>
                    </a:lnTo>
                    <a:lnTo>
                      <a:pt x="601" y="601"/>
                    </a:lnTo>
                    <a:lnTo>
                      <a:pt x="661" y="601"/>
                    </a:lnTo>
                    <a:lnTo>
                      <a:pt x="1021" y="481"/>
                    </a:lnTo>
                    <a:lnTo>
                      <a:pt x="961" y="420"/>
                    </a:lnTo>
                    <a:lnTo>
                      <a:pt x="721" y="30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50"/>
              <p:cNvSpPr/>
              <p:nvPr/>
            </p:nvSpPr>
            <p:spPr>
              <a:xfrm>
                <a:off x="3009552" y="2359671"/>
                <a:ext cx="405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301" extrusionOk="0">
                    <a:moveTo>
                      <a:pt x="60" y="0"/>
                    </a:moveTo>
                    <a:lnTo>
                      <a:pt x="0" y="240"/>
                    </a:lnTo>
                    <a:lnTo>
                      <a:pt x="120" y="30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50"/>
              <p:cNvSpPr/>
              <p:nvPr/>
            </p:nvSpPr>
            <p:spPr>
              <a:xfrm>
                <a:off x="3013572" y="2353640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6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50"/>
              <p:cNvSpPr/>
              <p:nvPr/>
            </p:nvSpPr>
            <p:spPr>
              <a:xfrm>
                <a:off x="3017593" y="2333503"/>
                <a:ext cx="6064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421" extrusionOk="0">
                    <a:moveTo>
                      <a:pt x="60" y="1"/>
                    </a:moveTo>
                    <a:lnTo>
                      <a:pt x="60" y="121"/>
                    </a:lnTo>
                    <a:lnTo>
                      <a:pt x="0" y="301"/>
                    </a:lnTo>
                    <a:lnTo>
                      <a:pt x="0" y="361"/>
                    </a:lnTo>
                    <a:lnTo>
                      <a:pt x="60" y="421"/>
                    </a:lnTo>
                    <a:lnTo>
                      <a:pt x="180" y="24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50"/>
              <p:cNvSpPr/>
              <p:nvPr/>
            </p:nvSpPr>
            <p:spPr>
              <a:xfrm>
                <a:off x="2995480" y="2353640"/>
                <a:ext cx="34" cy="0"/>
              </a:xfrm>
              <a:custGeom>
                <a:avLst/>
                <a:gdLst/>
                <a:ahLst/>
                <a:cxnLst/>
                <a:rect l="l" t="t" r="r" b="b"/>
                <a:pathLst>
                  <a:path w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50"/>
              <p:cNvSpPr/>
              <p:nvPr/>
            </p:nvSpPr>
            <p:spPr>
              <a:xfrm>
                <a:off x="2995480" y="2331493"/>
                <a:ext cx="405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301" extrusionOk="0">
                    <a:moveTo>
                      <a:pt x="120" y="1"/>
                    </a:moveTo>
                    <a:lnTo>
                      <a:pt x="0" y="301"/>
                    </a:lnTo>
                    <a:lnTo>
                      <a:pt x="60" y="30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50"/>
              <p:cNvSpPr/>
              <p:nvPr/>
            </p:nvSpPr>
            <p:spPr>
              <a:xfrm>
                <a:off x="2969312" y="2287266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1" y="0"/>
                    </a:moveTo>
                    <a:lnTo>
                      <a:pt x="121" y="6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50"/>
              <p:cNvSpPr/>
              <p:nvPr/>
            </p:nvSpPr>
            <p:spPr>
              <a:xfrm>
                <a:off x="2929106" y="2355650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120" y="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50"/>
              <p:cNvSpPr/>
              <p:nvPr/>
            </p:nvSpPr>
            <p:spPr>
              <a:xfrm>
                <a:off x="2919055" y="2126375"/>
                <a:ext cx="14106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421" h="301" extrusionOk="0">
                    <a:moveTo>
                      <a:pt x="60" y="0"/>
                    </a:moveTo>
                    <a:lnTo>
                      <a:pt x="0" y="300"/>
                    </a:lnTo>
                    <a:lnTo>
                      <a:pt x="420" y="240"/>
                    </a:lnTo>
                    <a:lnTo>
                      <a:pt x="42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50"/>
              <p:cNvSpPr/>
              <p:nvPr/>
            </p:nvSpPr>
            <p:spPr>
              <a:xfrm>
                <a:off x="3061820" y="2293297"/>
                <a:ext cx="405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81" extrusionOk="0">
                    <a:moveTo>
                      <a:pt x="1" y="0"/>
                    </a:moveTo>
                    <a:lnTo>
                      <a:pt x="61" y="180"/>
                    </a:lnTo>
                    <a:lnTo>
                      <a:pt x="121" y="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50"/>
              <p:cNvSpPr/>
              <p:nvPr/>
            </p:nvSpPr>
            <p:spPr>
              <a:xfrm>
                <a:off x="2999500" y="2397866"/>
                <a:ext cx="606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80" y="1"/>
                    </a:moveTo>
                    <a:lnTo>
                      <a:pt x="0" y="61"/>
                    </a:lnTo>
                    <a:lnTo>
                      <a:pt x="180" y="6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50"/>
              <p:cNvSpPr/>
              <p:nvPr/>
            </p:nvSpPr>
            <p:spPr>
              <a:xfrm>
                <a:off x="2961271" y="2759888"/>
                <a:ext cx="14106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421" h="721" extrusionOk="0">
                    <a:moveTo>
                      <a:pt x="121" y="0"/>
                    </a:moveTo>
                    <a:lnTo>
                      <a:pt x="1" y="480"/>
                    </a:lnTo>
                    <a:lnTo>
                      <a:pt x="1" y="721"/>
                    </a:lnTo>
                    <a:lnTo>
                      <a:pt x="421" y="721"/>
                    </a:lnTo>
                    <a:lnTo>
                      <a:pt x="301" y="540"/>
                    </a:lnTo>
                    <a:lnTo>
                      <a:pt x="121" y="12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50"/>
              <p:cNvSpPr/>
              <p:nvPr/>
            </p:nvSpPr>
            <p:spPr>
              <a:xfrm>
                <a:off x="2987405" y="2761898"/>
                <a:ext cx="12129" cy="22147"/>
              </a:xfrm>
              <a:custGeom>
                <a:avLst/>
                <a:gdLst/>
                <a:ahLst/>
                <a:cxnLst/>
                <a:rect l="l" t="t" r="r" b="b"/>
                <a:pathLst>
                  <a:path w="362" h="661" extrusionOk="0">
                    <a:moveTo>
                      <a:pt x="1" y="0"/>
                    </a:moveTo>
                    <a:lnTo>
                      <a:pt x="61" y="240"/>
                    </a:lnTo>
                    <a:lnTo>
                      <a:pt x="121" y="661"/>
                    </a:lnTo>
                    <a:lnTo>
                      <a:pt x="361" y="661"/>
                    </a:lnTo>
                    <a:lnTo>
                      <a:pt x="301" y="540"/>
                    </a:lnTo>
                    <a:lnTo>
                      <a:pt x="61" y="12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50"/>
              <p:cNvSpPr/>
              <p:nvPr/>
            </p:nvSpPr>
            <p:spPr>
              <a:xfrm>
                <a:off x="3228775" y="2661316"/>
                <a:ext cx="28178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841" h="1202" extrusionOk="0">
                    <a:moveTo>
                      <a:pt x="0" y="1"/>
                    </a:moveTo>
                    <a:lnTo>
                      <a:pt x="180" y="421"/>
                    </a:lnTo>
                    <a:lnTo>
                      <a:pt x="480" y="1081"/>
                    </a:lnTo>
                    <a:lnTo>
                      <a:pt x="600" y="1201"/>
                    </a:lnTo>
                    <a:lnTo>
                      <a:pt x="840" y="1201"/>
                    </a:lnTo>
                    <a:lnTo>
                      <a:pt x="600" y="841"/>
                    </a:lnTo>
                    <a:lnTo>
                      <a:pt x="480" y="541"/>
                    </a:lnTo>
                    <a:lnTo>
                      <a:pt x="480" y="24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50"/>
              <p:cNvSpPr/>
              <p:nvPr/>
            </p:nvSpPr>
            <p:spPr>
              <a:xfrm>
                <a:off x="3206628" y="2615079"/>
                <a:ext cx="36252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481" extrusionOk="0">
                    <a:moveTo>
                      <a:pt x="1" y="0"/>
                    </a:moveTo>
                    <a:lnTo>
                      <a:pt x="361" y="421"/>
                    </a:lnTo>
                    <a:lnTo>
                      <a:pt x="421" y="481"/>
                    </a:lnTo>
                    <a:lnTo>
                      <a:pt x="1081" y="481"/>
                    </a:lnTo>
                    <a:lnTo>
                      <a:pt x="961" y="42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50"/>
              <p:cNvSpPr/>
              <p:nvPr/>
            </p:nvSpPr>
            <p:spPr>
              <a:xfrm>
                <a:off x="2906960" y="2733721"/>
                <a:ext cx="12129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1502" extrusionOk="0">
                    <a:moveTo>
                      <a:pt x="121" y="1"/>
                    </a:moveTo>
                    <a:lnTo>
                      <a:pt x="61" y="481"/>
                    </a:lnTo>
                    <a:lnTo>
                      <a:pt x="1" y="1201"/>
                    </a:lnTo>
                    <a:lnTo>
                      <a:pt x="61" y="1502"/>
                    </a:lnTo>
                    <a:lnTo>
                      <a:pt x="361" y="1502"/>
                    </a:lnTo>
                    <a:lnTo>
                      <a:pt x="301" y="661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50"/>
              <p:cNvSpPr/>
              <p:nvPr/>
            </p:nvSpPr>
            <p:spPr>
              <a:xfrm>
                <a:off x="2949209" y="2769940"/>
                <a:ext cx="4054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121" h="421" extrusionOk="0">
                    <a:moveTo>
                      <a:pt x="0" y="0"/>
                    </a:moveTo>
                    <a:lnTo>
                      <a:pt x="0" y="421"/>
                    </a:lnTo>
                    <a:lnTo>
                      <a:pt x="120" y="421"/>
                    </a:lnTo>
                    <a:lnTo>
                      <a:pt x="60" y="2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50"/>
              <p:cNvSpPr/>
              <p:nvPr/>
            </p:nvSpPr>
            <p:spPr>
              <a:xfrm>
                <a:off x="3184515" y="2590956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0" y="0"/>
                    </a:moveTo>
                    <a:lnTo>
                      <a:pt x="12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50"/>
              <p:cNvSpPr/>
              <p:nvPr/>
            </p:nvSpPr>
            <p:spPr>
              <a:xfrm>
                <a:off x="2919055" y="2747826"/>
                <a:ext cx="18126" cy="3621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081" extrusionOk="0">
                    <a:moveTo>
                      <a:pt x="360" y="0"/>
                    </a:moveTo>
                    <a:lnTo>
                      <a:pt x="240" y="240"/>
                    </a:lnTo>
                    <a:lnTo>
                      <a:pt x="0" y="1081"/>
                    </a:lnTo>
                    <a:lnTo>
                      <a:pt x="540" y="1081"/>
                    </a:lnTo>
                    <a:lnTo>
                      <a:pt x="420" y="480"/>
                    </a:lnTo>
                    <a:lnTo>
                      <a:pt x="3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50"/>
              <p:cNvSpPr/>
              <p:nvPr/>
            </p:nvSpPr>
            <p:spPr>
              <a:xfrm>
                <a:off x="3009552" y="2397866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50"/>
              <p:cNvSpPr/>
              <p:nvPr/>
            </p:nvSpPr>
            <p:spPr>
              <a:xfrm>
                <a:off x="3019603" y="2375753"/>
                <a:ext cx="6064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481" extrusionOk="0">
                    <a:moveTo>
                      <a:pt x="180" y="0"/>
                    </a:moveTo>
                    <a:lnTo>
                      <a:pt x="60" y="300"/>
                    </a:lnTo>
                    <a:lnTo>
                      <a:pt x="0" y="300"/>
                    </a:lnTo>
                    <a:lnTo>
                      <a:pt x="0" y="420"/>
                    </a:lnTo>
                    <a:lnTo>
                      <a:pt x="0" y="480"/>
                    </a:lnTo>
                    <a:lnTo>
                      <a:pt x="60" y="480"/>
                    </a:lnTo>
                    <a:lnTo>
                      <a:pt x="180" y="24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50"/>
              <p:cNvSpPr/>
              <p:nvPr/>
            </p:nvSpPr>
            <p:spPr>
              <a:xfrm>
                <a:off x="3180494" y="2615079"/>
                <a:ext cx="204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81" extrusionOk="0">
                    <a:moveTo>
                      <a:pt x="0" y="0"/>
                    </a:moveTo>
                    <a:lnTo>
                      <a:pt x="60" y="180"/>
                    </a:lnTo>
                    <a:lnTo>
                      <a:pt x="60" y="120"/>
                    </a:lnTo>
                    <a:lnTo>
                      <a:pt x="60" y="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50"/>
              <p:cNvSpPr/>
              <p:nvPr/>
            </p:nvSpPr>
            <p:spPr>
              <a:xfrm>
                <a:off x="2908970" y="2243006"/>
                <a:ext cx="606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21" extrusionOk="0">
                    <a:moveTo>
                      <a:pt x="61" y="1"/>
                    </a:moveTo>
                    <a:lnTo>
                      <a:pt x="1" y="61"/>
                    </a:lnTo>
                    <a:lnTo>
                      <a:pt x="121" y="121"/>
                    </a:lnTo>
                    <a:lnTo>
                      <a:pt x="181" y="121"/>
                    </a:lnTo>
                    <a:lnTo>
                      <a:pt x="121" y="6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50"/>
              <p:cNvSpPr/>
              <p:nvPr/>
            </p:nvSpPr>
            <p:spPr>
              <a:xfrm>
                <a:off x="2923075" y="2255068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60" y="1"/>
                    </a:moveTo>
                    <a:lnTo>
                      <a:pt x="60" y="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50"/>
              <p:cNvSpPr/>
              <p:nvPr/>
            </p:nvSpPr>
            <p:spPr>
              <a:xfrm>
                <a:off x="3037696" y="2397866"/>
                <a:ext cx="4054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361" extrusionOk="0">
                    <a:moveTo>
                      <a:pt x="61" y="1"/>
                    </a:moveTo>
                    <a:lnTo>
                      <a:pt x="1" y="61"/>
                    </a:lnTo>
                    <a:lnTo>
                      <a:pt x="1" y="361"/>
                    </a:lnTo>
                    <a:lnTo>
                      <a:pt x="121" y="241"/>
                    </a:lnTo>
                    <a:lnTo>
                      <a:pt x="121" y="12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50"/>
              <p:cNvSpPr/>
              <p:nvPr/>
            </p:nvSpPr>
            <p:spPr>
              <a:xfrm>
                <a:off x="3166422" y="2601007"/>
                <a:ext cx="4054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121" h="421" extrusionOk="0">
                    <a:moveTo>
                      <a:pt x="0" y="0"/>
                    </a:moveTo>
                    <a:lnTo>
                      <a:pt x="60" y="420"/>
                    </a:lnTo>
                    <a:lnTo>
                      <a:pt x="12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50"/>
              <p:cNvSpPr/>
              <p:nvPr/>
            </p:nvSpPr>
            <p:spPr>
              <a:xfrm>
                <a:off x="3019603" y="2395856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50"/>
              <p:cNvSpPr/>
              <p:nvPr/>
            </p:nvSpPr>
            <p:spPr>
              <a:xfrm>
                <a:off x="3152350" y="2518552"/>
                <a:ext cx="128726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201" extrusionOk="0">
                    <a:moveTo>
                      <a:pt x="540" y="0"/>
                    </a:moveTo>
                    <a:lnTo>
                      <a:pt x="720" y="120"/>
                    </a:lnTo>
                    <a:lnTo>
                      <a:pt x="1020" y="300"/>
                    </a:lnTo>
                    <a:lnTo>
                      <a:pt x="1321" y="420"/>
                    </a:lnTo>
                    <a:lnTo>
                      <a:pt x="1621" y="480"/>
                    </a:lnTo>
                    <a:lnTo>
                      <a:pt x="1321" y="480"/>
                    </a:lnTo>
                    <a:lnTo>
                      <a:pt x="1441" y="540"/>
                    </a:lnTo>
                    <a:lnTo>
                      <a:pt x="1801" y="720"/>
                    </a:lnTo>
                    <a:lnTo>
                      <a:pt x="2101" y="780"/>
                    </a:lnTo>
                    <a:lnTo>
                      <a:pt x="2341" y="840"/>
                    </a:lnTo>
                    <a:lnTo>
                      <a:pt x="1741" y="840"/>
                    </a:lnTo>
                    <a:lnTo>
                      <a:pt x="1381" y="720"/>
                    </a:lnTo>
                    <a:lnTo>
                      <a:pt x="1201" y="720"/>
                    </a:lnTo>
                    <a:lnTo>
                      <a:pt x="900" y="600"/>
                    </a:lnTo>
                    <a:lnTo>
                      <a:pt x="480" y="480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120" y="240"/>
                    </a:lnTo>
                    <a:lnTo>
                      <a:pt x="540" y="600"/>
                    </a:lnTo>
                    <a:lnTo>
                      <a:pt x="1261" y="1021"/>
                    </a:lnTo>
                    <a:lnTo>
                      <a:pt x="1741" y="1201"/>
                    </a:lnTo>
                    <a:lnTo>
                      <a:pt x="3842" y="1201"/>
                    </a:lnTo>
                    <a:lnTo>
                      <a:pt x="3121" y="0"/>
                    </a:lnTo>
                    <a:lnTo>
                      <a:pt x="1861" y="0"/>
                    </a:lnTo>
                    <a:lnTo>
                      <a:pt x="2401" y="120"/>
                    </a:lnTo>
                    <a:lnTo>
                      <a:pt x="2641" y="180"/>
                    </a:lnTo>
                    <a:lnTo>
                      <a:pt x="2341" y="180"/>
                    </a:lnTo>
                    <a:lnTo>
                      <a:pt x="1981" y="120"/>
                    </a:lnTo>
                    <a:lnTo>
                      <a:pt x="1501" y="60"/>
                    </a:lnTo>
                    <a:lnTo>
                      <a:pt x="12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50"/>
              <p:cNvSpPr/>
              <p:nvPr/>
            </p:nvSpPr>
            <p:spPr>
              <a:xfrm>
                <a:off x="3061820" y="2478312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50"/>
              <p:cNvSpPr/>
              <p:nvPr/>
            </p:nvSpPr>
            <p:spPr>
              <a:xfrm>
                <a:off x="3285064" y="2689494"/>
                <a:ext cx="74448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361" extrusionOk="0">
                    <a:moveTo>
                      <a:pt x="1" y="0"/>
                    </a:moveTo>
                    <a:lnTo>
                      <a:pt x="121" y="120"/>
                    </a:lnTo>
                    <a:lnTo>
                      <a:pt x="241" y="180"/>
                    </a:lnTo>
                    <a:lnTo>
                      <a:pt x="721" y="360"/>
                    </a:lnTo>
                    <a:lnTo>
                      <a:pt x="2222" y="360"/>
                    </a:lnTo>
                    <a:lnTo>
                      <a:pt x="2042" y="60"/>
                    </a:lnTo>
                    <a:lnTo>
                      <a:pt x="1802" y="60"/>
                    </a:lnTo>
                    <a:lnTo>
                      <a:pt x="1021" y="120"/>
                    </a:lnTo>
                    <a:lnTo>
                      <a:pt x="121" y="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50"/>
              <p:cNvSpPr/>
              <p:nvPr/>
            </p:nvSpPr>
            <p:spPr>
              <a:xfrm>
                <a:off x="3029655" y="2733721"/>
                <a:ext cx="368086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0986" h="1502" extrusionOk="0">
                    <a:moveTo>
                      <a:pt x="601" y="1"/>
                    </a:moveTo>
                    <a:lnTo>
                      <a:pt x="0" y="181"/>
                    </a:lnTo>
                    <a:lnTo>
                      <a:pt x="241" y="241"/>
                    </a:lnTo>
                    <a:lnTo>
                      <a:pt x="601" y="301"/>
                    </a:lnTo>
                    <a:lnTo>
                      <a:pt x="1021" y="361"/>
                    </a:lnTo>
                    <a:lnTo>
                      <a:pt x="1441" y="301"/>
                    </a:lnTo>
                    <a:lnTo>
                      <a:pt x="1801" y="301"/>
                    </a:lnTo>
                    <a:lnTo>
                      <a:pt x="2041" y="241"/>
                    </a:lnTo>
                    <a:lnTo>
                      <a:pt x="1861" y="361"/>
                    </a:lnTo>
                    <a:lnTo>
                      <a:pt x="1501" y="541"/>
                    </a:lnTo>
                    <a:lnTo>
                      <a:pt x="1081" y="661"/>
                    </a:lnTo>
                    <a:lnTo>
                      <a:pt x="841" y="721"/>
                    </a:lnTo>
                    <a:lnTo>
                      <a:pt x="1201" y="781"/>
                    </a:lnTo>
                    <a:lnTo>
                      <a:pt x="1681" y="901"/>
                    </a:lnTo>
                    <a:lnTo>
                      <a:pt x="2762" y="901"/>
                    </a:lnTo>
                    <a:lnTo>
                      <a:pt x="3242" y="841"/>
                    </a:lnTo>
                    <a:lnTo>
                      <a:pt x="3542" y="781"/>
                    </a:lnTo>
                    <a:lnTo>
                      <a:pt x="3662" y="721"/>
                    </a:lnTo>
                    <a:lnTo>
                      <a:pt x="3602" y="781"/>
                    </a:lnTo>
                    <a:lnTo>
                      <a:pt x="3302" y="961"/>
                    </a:lnTo>
                    <a:lnTo>
                      <a:pt x="2822" y="1141"/>
                    </a:lnTo>
                    <a:lnTo>
                      <a:pt x="2281" y="1261"/>
                    </a:lnTo>
                    <a:lnTo>
                      <a:pt x="1681" y="1321"/>
                    </a:lnTo>
                    <a:lnTo>
                      <a:pt x="1141" y="1381"/>
                    </a:lnTo>
                    <a:lnTo>
                      <a:pt x="721" y="1321"/>
                    </a:lnTo>
                    <a:lnTo>
                      <a:pt x="421" y="1261"/>
                    </a:lnTo>
                    <a:lnTo>
                      <a:pt x="60" y="1141"/>
                    </a:lnTo>
                    <a:lnTo>
                      <a:pt x="301" y="1502"/>
                    </a:lnTo>
                    <a:lnTo>
                      <a:pt x="10985" y="1502"/>
                    </a:lnTo>
                    <a:lnTo>
                      <a:pt x="10265" y="1"/>
                    </a:lnTo>
                    <a:lnTo>
                      <a:pt x="8764" y="1"/>
                    </a:lnTo>
                    <a:lnTo>
                      <a:pt x="9124" y="301"/>
                    </a:lnTo>
                    <a:lnTo>
                      <a:pt x="9364" y="481"/>
                    </a:lnTo>
                    <a:lnTo>
                      <a:pt x="9124" y="361"/>
                    </a:lnTo>
                    <a:lnTo>
                      <a:pt x="8524" y="1"/>
                    </a:lnTo>
                    <a:lnTo>
                      <a:pt x="7804" y="1"/>
                    </a:lnTo>
                    <a:lnTo>
                      <a:pt x="7924" y="121"/>
                    </a:lnTo>
                    <a:lnTo>
                      <a:pt x="77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50"/>
              <p:cNvSpPr/>
              <p:nvPr/>
            </p:nvSpPr>
            <p:spPr>
              <a:xfrm>
                <a:off x="2323738" y="2832292"/>
                <a:ext cx="1114209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33255" h="1501" extrusionOk="0">
                    <a:moveTo>
                      <a:pt x="0" y="0"/>
                    </a:moveTo>
                    <a:lnTo>
                      <a:pt x="481" y="780"/>
                    </a:lnTo>
                    <a:lnTo>
                      <a:pt x="901" y="1501"/>
                    </a:lnTo>
                    <a:lnTo>
                      <a:pt x="33255" y="1501"/>
                    </a:lnTo>
                    <a:lnTo>
                      <a:pt x="32654" y="0"/>
                    </a:lnTo>
                    <a:lnTo>
                      <a:pt x="661" y="0"/>
                    </a:lnTo>
                    <a:lnTo>
                      <a:pt x="901" y="360"/>
                    </a:lnTo>
                    <a:lnTo>
                      <a:pt x="1201" y="72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50"/>
              <p:cNvSpPr/>
              <p:nvPr/>
            </p:nvSpPr>
            <p:spPr>
              <a:xfrm>
                <a:off x="3285064" y="2661316"/>
                <a:ext cx="56355" cy="6098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82" extrusionOk="0">
                    <a:moveTo>
                      <a:pt x="1" y="1"/>
                    </a:moveTo>
                    <a:lnTo>
                      <a:pt x="841" y="181"/>
                    </a:lnTo>
                    <a:lnTo>
                      <a:pt x="1681" y="181"/>
                    </a:lnTo>
                    <a:lnTo>
                      <a:pt x="16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50"/>
              <p:cNvSpPr/>
              <p:nvPr/>
            </p:nvSpPr>
            <p:spPr>
              <a:xfrm>
                <a:off x="3254909" y="2665337"/>
                <a:ext cx="98572" cy="24191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722" extrusionOk="0">
                    <a:moveTo>
                      <a:pt x="0" y="1"/>
                    </a:moveTo>
                    <a:lnTo>
                      <a:pt x="120" y="61"/>
                    </a:lnTo>
                    <a:lnTo>
                      <a:pt x="661" y="301"/>
                    </a:lnTo>
                    <a:lnTo>
                      <a:pt x="1081" y="481"/>
                    </a:lnTo>
                    <a:lnTo>
                      <a:pt x="1921" y="661"/>
                    </a:lnTo>
                    <a:lnTo>
                      <a:pt x="2702" y="721"/>
                    </a:lnTo>
                    <a:lnTo>
                      <a:pt x="2942" y="721"/>
                    </a:lnTo>
                    <a:lnTo>
                      <a:pt x="2581" y="61"/>
                    </a:lnTo>
                    <a:lnTo>
                      <a:pt x="2401" y="121"/>
                    </a:lnTo>
                    <a:lnTo>
                      <a:pt x="2101" y="181"/>
                    </a:lnTo>
                    <a:lnTo>
                      <a:pt x="541" y="181"/>
                    </a:lnTo>
                    <a:lnTo>
                      <a:pt x="240" y="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50"/>
              <p:cNvSpPr/>
              <p:nvPr/>
            </p:nvSpPr>
            <p:spPr>
              <a:xfrm>
                <a:off x="1776702" y="2948923"/>
                <a:ext cx="62386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721" extrusionOk="0">
                    <a:moveTo>
                      <a:pt x="1861" y="1"/>
                    </a:moveTo>
                    <a:lnTo>
                      <a:pt x="1501" y="121"/>
                    </a:lnTo>
                    <a:lnTo>
                      <a:pt x="1201" y="181"/>
                    </a:lnTo>
                    <a:lnTo>
                      <a:pt x="721" y="241"/>
                    </a:lnTo>
                    <a:lnTo>
                      <a:pt x="181" y="241"/>
                    </a:lnTo>
                    <a:lnTo>
                      <a:pt x="0" y="721"/>
                    </a:lnTo>
                    <a:lnTo>
                      <a:pt x="0" y="721"/>
                    </a:lnTo>
                    <a:lnTo>
                      <a:pt x="120" y="661"/>
                    </a:lnTo>
                    <a:lnTo>
                      <a:pt x="661" y="541"/>
                    </a:lnTo>
                    <a:lnTo>
                      <a:pt x="1141" y="361"/>
                    </a:lnTo>
                    <a:lnTo>
                      <a:pt x="1441" y="241"/>
                    </a:lnTo>
                    <a:lnTo>
                      <a:pt x="1741" y="61"/>
                    </a:lnTo>
                    <a:lnTo>
                      <a:pt x="18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50"/>
              <p:cNvSpPr/>
              <p:nvPr/>
            </p:nvSpPr>
            <p:spPr>
              <a:xfrm>
                <a:off x="1782733" y="2932841"/>
                <a:ext cx="64397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721" extrusionOk="0">
                    <a:moveTo>
                      <a:pt x="241" y="0"/>
                    </a:moveTo>
                    <a:lnTo>
                      <a:pt x="1" y="661"/>
                    </a:lnTo>
                    <a:lnTo>
                      <a:pt x="61" y="721"/>
                    </a:lnTo>
                    <a:lnTo>
                      <a:pt x="541" y="601"/>
                    </a:lnTo>
                    <a:lnTo>
                      <a:pt x="1201" y="421"/>
                    </a:lnTo>
                    <a:lnTo>
                      <a:pt x="1561" y="301"/>
                    </a:lnTo>
                    <a:lnTo>
                      <a:pt x="1801" y="301"/>
                    </a:lnTo>
                    <a:lnTo>
                      <a:pt x="1921" y="120"/>
                    </a:lnTo>
                    <a:lnTo>
                      <a:pt x="1381" y="301"/>
                    </a:lnTo>
                    <a:lnTo>
                      <a:pt x="901" y="361"/>
                    </a:lnTo>
                    <a:lnTo>
                      <a:pt x="781" y="361"/>
                    </a:lnTo>
                    <a:lnTo>
                      <a:pt x="901" y="301"/>
                    </a:lnTo>
                    <a:lnTo>
                      <a:pt x="1321" y="181"/>
                    </a:lnTo>
                    <a:lnTo>
                      <a:pt x="17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50"/>
              <p:cNvSpPr/>
              <p:nvPr/>
            </p:nvSpPr>
            <p:spPr>
              <a:xfrm>
                <a:off x="2050203" y="2932841"/>
                <a:ext cx="1432004" cy="74448"/>
              </a:xfrm>
              <a:custGeom>
                <a:avLst/>
                <a:gdLst/>
                <a:ahLst/>
                <a:cxnLst/>
                <a:rect l="l" t="t" r="r" b="b"/>
                <a:pathLst>
                  <a:path w="42740" h="2222" extrusionOk="0">
                    <a:moveTo>
                      <a:pt x="1141" y="0"/>
                    </a:moveTo>
                    <a:lnTo>
                      <a:pt x="1141" y="301"/>
                    </a:lnTo>
                    <a:lnTo>
                      <a:pt x="1141" y="481"/>
                    </a:lnTo>
                    <a:lnTo>
                      <a:pt x="1081" y="361"/>
                    </a:lnTo>
                    <a:lnTo>
                      <a:pt x="961" y="181"/>
                    </a:lnTo>
                    <a:lnTo>
                      <a:pt x="1081" y="541"/>
                    </a:lnTo>
                    <a:lnTo>
                      <a:pt x="1141" y="961"/>
                    </a:lnTo>
                    <a:lnTo>
                      <a:pt x="1141" y="1261"/>
                    </a:lnTo>
                    <a:lnTo>
                      <a:pt x="841" y="601"/>
                    </a:lnTo>
                    <a:lnTo>
                      <a:pt x="721" y="481"/>
                    </a:lnTo>
                    <a:lnTo>
                      <a:pt x="721" y="541"/>
                    </a:lnTo>
                    <a:lnTo>
                      <a:pt x="661" y="541"/>
                    </a:lnTo>
                    <a:lnTo>
                      <a:pt x="721" y="661"/>
                    </a:lnTo>
                    <a:lnTo>
                      <a:pt x="781" y="961"/>
                    </a:lnTo>
                    <a:lnTo>
                      <a:pt x="721" y="1261"/>
                    </a:lnTo>
                    <a:lnTo>
                      <a:pt x="661" y="1801"/>
                    </a:lnTo>
                    <a:lnTo>
                      <a:pt x="601" y="1981"/>
                    </a:lnTo>
                    <a:lnTo>
                      <a:pt x="601" y="1801"/>
                    </a:lnTo>
                    <a:lnTo>
                      <a:pt x="541" y="1261"/>
                    </a:lnTo>
                    <a:lnTo>
                      <a:pt x="361" y="781"/>
                    </a:lnTo>
                    <a:lnTo>
                      <a:pt x="301" y="661"/>
                    </a:lnTo>
                    <a:lnTo>
                      <a:pt x="241" y="661"/>
                    </a:lnTo>
                    <a:lnTo>
                      <a:pt x="301" y="721"/>
                    </a:lnTo>
                    <a:lnTo>
                      <a:pt x="361" y="961"/>
                    </a:lnTo>
                    <a:lnTo>
                      <a:pt x="361" y="1441"/>
                    </a:lnTo>
                    <a:lnTo>
                      <a:pt x="421" y="1981"/>
                    </a:lnTo>
                    <a:lnTo>
                      <a:pt x="421" y="1981"/>
                    </a:lnTo>
                    <a:lnTo>
                      <a:pt x="181" y="1441"/>
                    </a:lnTo>
                    <a:lnTo>
                      <a:pt x="121" y="1321"/>
                    </a:lnTo>
                    <a:lnTo>
                      <a:pt x="121" y="1681"/>
                    </a:lnTo>
                    <a:lnTo>
                      <a:pt x="61" y="2101"/>
                    </a:lnTo>
                    <a:lnTo>
                      <a:pt x="1" y="2221"/>
                    </a:lnTo>
                    <a:lnTo>
                      <a:pt x="42739" y="2221"/>
                    </a:lnTo>
                    <a:lnTo>
                      <a:pt x="41959" y="0"/>
                    </a:lnTo>
                    <a:lnTo>
                      <a:pt x="7324" y="0"/>
                    </a:lnTo>
                    <a:lnTo>
                      <a:pt x="7324" y="60"/>
                    </a:lnTo>
                    <a:lnTo>
                      <a:pt x="7204" y="361"/>
                    </a:lnTo>
                    <a:lnTo>
                      <a:pt x="7144" y="481"/>
                    </a:lnTo>
                    <a:lnTo>
                      <a:pt x="7144" y="361"/>
                    </a:lnTo>
                    <a:lnTo>
                      <a:pt x="7204" y="0"/>
                    </a:lnTo>
                    <a:lnTo>
                      <a:pt x="6244" y="0"/>
                    </a:lnTo>
                    <a:lnTo>
                      <a:pt x="6124" y="301"/>
                    </a:lnTo>
                    <a:lnTo>
                      <a:pt x="6064" y="421"/>
                    </a:lnTo>
                    <a:lnTo>
                      <a:pt x="6064" y="421"/>
                    </a:lnTo>
                    <a:lnTo>
                      <a:pt x="6124" y="241"/>
                    </a:lnTo>
                    <a:lnTo>
                      <a:pt x="6184" y="0"/>
                    </a:lnTo>
                    <a:lnTo>
                      <a:pt x="1442" y="0"/>
                    </a:lnTo>
                    <a:lnTo>
                      <a:pt x="1382" y="120"/>
                    </a:lnTo>
                    <a:lnTo>
                      <a:pt x="138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50"/>
              <p:cNvSpPr/>
              <p:nvPr/>
            </p:nvSpPr>
            <p:spPr>
              <a:xfrm>
                <a:off x="1764640" y="2981122"/>
                <a:ext cx="46270" cy="2616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781" extrusionOk="0">
                    <a:moveTo>
                      <a:pt x="1381" y="0"/>
                    </a:moveTo>
                    <a:lnTo>
                      <a:pt x="1261" y="120"/>
                    </a:lnTo>
                    <a:lnTo>
                      <a:pt x="961" y="240"/>
                    </a:lnTo>
                    <a:lnTo>
                      <a:pt x="781" y="360"/>
                    </a:lnTo>
                    <a:lnTo>
                      <a:pt x="901" y="240"/>
                    </a:lnTo>
                    <a:lnTo>
                      <a:pt x="901" y="240"/>
                    </a:lnTo>
                    <a:lnTo>
                      <a:pt x="541" y="360"/>
                    </a:lnTo>
                    <a:lnTo>
                      <a:pt x="120" y="420"/>
                    </a:lnTo>
                    <a:lnTo>
                      <a:pt x="0" y="780"/>
                    </a:lnTo>
                    <a:lnTo>
                      <a:pt x="781" y="780"/>
                    </a:lnTo>
                    <a:lnTo>
                      <a:pt x="781" y="720"/>
                    </a:lnTo>
                    <a:lnTo>
                      <a:pt x="1141" y="360"/>
                    </a:ln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50"/>
              <p:cNvSpPr/>
              <p:nvPr/>
            </p:nvSpPr>
            <p:spPr>
              <a:xfrm>
                <a:off x="1768661" y="2967016"/>
                <a:ext cx="52301" cy="26201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782" extrusionOk="0">
                    <a:moveTo>
                      <a:pt x="1441" y="1"/>
                    </a:moveTo>
                    <a:lnTo>
                      <a:pt x="901" y="121"/>
                    </a:lnTo>
                    <a:lnTo>
                      <a:pt x="360" y="181"/>
                    </a:lnTo>
                    <a:lnTo>
                      <a:pt x="240" y="181"/>
                    </a:lnTo>
                    <a:lnTo>
                      <a:pt x="0" y="781"/>
                    </a:lnTo>
                    <a:lnTo>
                      <a:pt x="360" y="661"/>
                    </a:lnTo>
                    <a:lnTo>
                      <a:pt x="781" y="481"/>
                    </a:lnTo>
                    <a:lnTo>
                      <a:pt x="1021" y="301"/>
                    </a:lnTo>
                    <a:lnTo>
                      <a:pt x="1381" y="121"/>
                    </a:lnTo>
                    <a:lnTo>
                      <a:pt x="1501" y="61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50"/>
              <p:cNvSpPr/>
              <p:nvPr/>
            </p:nvSpPr>
            <p:spPr>
              <a:xfrm>
                <a:off x="3075925" y="2327472"/>
                <a:ext cx="160925" cy="160925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803" extrusionOk="0">
                    <a:moveTo>
                      <a:pt x="960" y="1"/>
                    </a:moveTo>
                    <a:lnTo>
                      <a:pt x="900" y="61"/>
                    </a:lnTo>
                    <a:lnTo>
                      <a:pt x="720" y="181"/>
                    </a:lnTo>
                    <a:lnTo>
                      <a:pt x="1441" y="781"/>
                    </a:lnTo>
                    <a:lnTo>
                      <a:pt x="600" y="301"/>
                    </a:lnTo>
                    <a:lnTo>
                      <a:pt x="480" y="361"/>
                    </a:lnTo>
                    <a:lnTo>
                      <a:pt x="540" y="301"/>
                    </a:lnTo>
                    <a:lnTo>
                      <a:pt x="480" y="24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180" y="121"/>
                    </a:lnTo>
                    <a:lnTo>
                      <a:pt x="600" y="541"/>
                    </a:lnTo>
                    <a:lnTo>
                      <a:pt x="1321" y="1141"/>
                    </a:lnTo>
                    <a:lnTo>
                      <a:pt x="2041" y="1621"/>
                    </a:lnTo>
                    <a:lnTo>
                      <a:pt x="2281" y="1801"/>
                    </a:lnTo>
                    <a:lnTo>
                      <a:pt x="2341" y="1861"/>
                    </a:lnTo>
                    <a:lnTo>
                      <a:pt x="2221" y="1801"/>
                    </a:lnTo>
                    <a:lnTo>
                      <a:pt x="1981" y="1681"/>
                    </a:lnTo>
                    <a:lnTo>
                      <a:pt x="1201" y="1261"/>
                    </a:lnTo>
                    <a:lnTo>
                      <a:pt x="1141" y="1261"/>
                    </a:lnTo>
                    <a:lnTo>
                      <a:pt x="1441" y="1501"/>
                    </a:lnTo>
                    <a:lnTo>
                      <a:pt x="1981" y="2042"/>
                    </a:lnTo>
                    <a:lnTo>
                      <a:pt x="2221" y="2342"/>
                    </a:lnTo>
                    <a:lnTo>
                      <a:pt x="2221" y="2342"/>
                    </a:lnTo>
                    <a:lnTo>
                      <a:pt x="1981" y="2102"/>
                    </a:lnTo>
                    <a:lnTo>
                      <a:pt x="1321" y="1621"/>
                    </a:lnTo>
                    <a:lnTo>
                      <a:pt x="960" y="1381"/>
                    </a:lnTo>
                    <a:lnTo>
                      <a:pt x="1501" y="1921"/>
                    </a:lnTo>
                    <a:lnTo>
                      <a:pt x="2161" y="2462"/>
                    </a:lnTo>
                    <a:lnTo>
                      <a:pt x="2461" y="2702"/>
                    </a:lnTo>
                    <a:lnTo>
                      <a:pt x="2461" y="2702"/>
                    </a:lnTo>
                    <a:lnTo>
                      <a:pt x="2101" y="2522"/>
                    </a:lnTo>
                    <a:lnTo>
                      <a:pt x="1381" y="2042"/>
                    </a:lnTo>
                    <a:lnTo>
                      <a:pt x="180" y="1141"/>
                    </a:lnTo>
                    <a:lnTo>
                      <a:pt x="0" y="1021"/>
                    </a:lnTo>
                    <a:lnTo>
                      <a:pt x="0" y="1141"/>
                    </a:lnTo>
                    <a:lnTo>
                      <a:pt x="360" y="1501"/>
                    </a:lnTo>
                    <a:lnTo>
                      <a:pt x="780" y="1921"/>
                    </a:lnTo>
                    <a:lnTo>
                      <a:pt x="1561" y="2522"/>
                    </a:lnTo>
                    <a:lnTo>
                      <a:pt x="2281" y="3062"/>
                    </a:lnTo>
                    <a:lnTo>
                      <a:pt x="2521" y="3182"/>
                    </a:lnTo>
                    <a:lnTo>
                      <a:pt x="2641" y="3242"/>
                    </a:lnTo>
                    <a:lnTo>
                      <a:pt x="2521" y="3242"/>
                    </a:lnTo>
                    <a:lnTo>
                      <a:pt x="2281" y="3122"/>
                    </a:lnTo>
                    <a:lnTo>
                      <a:pt x="1441" y="2702"/>
                    </a:lnTo>
                    <a:lnTo>
                      <a:pt x="600" y="2162"/>
                    </a:lnTo>
                    <a:lnTo>
                      <a:pt x="180" y="1801"/>
                    </a:lnTo>
                    <a:lnTo>
                      <a:pt x="240" y="1921"/>
                    </a:lnTo>
                    <a:lnTo>
                      <a:pt x="840" y="2402"/>
                    </a:lnTo>
                    <a:lnTo>
                      <a:pt x="1261" y="2762"/>
                    </a:lnTo>
                    <a:lnTo>
                      <a:pt x="2041" y="3362"/>
                    </a:lnTo>
                    <a:lnTo>
                      <a:pt x="2761" y="3842"/>
                    </a:lnTo>
                    <a:lnTo>
                      <a:pt x="3121" y="4082"/>
                    </a:lnTo>
                    <a:lnTo>
                      <a:pt x="3121" y="4082"/>
                    </a:lnTo>
                    <a:lnTo>
                      <a:pt x="2761" y="3902"/>
                    </a:lnTo>
                    <a:lnTo>
                      <a:pt x="1921" y="3482"/>
                    </a:lnTo>
                    <a:lnTo>
                      <a:pt x="1020" y="2942"/>
                    </a:lnTo>
                    <a:lnTo>
                      <a:pt x="1501" y="3362"/>
                    </a:lnTo>
                    <a:lnTo>
                      <a:pt x="2401" y="4022"/>
                    </a:lnTo>
                    <a:lnTo>
                      <a:pt x="2821" y="4323"/>
                    </a:lnTo>
                    <a:lnTo>
                      <a:pt x="3241" y="4503"/>
                    </a:lnTo>
                    <a:lnTo>
                      <a:pt x="3542" y="4563"/>
                    </a:lnTo>
                    <a:lnTo>
                      <a:pt x="3241" y="4563"/>
                    </a:lnTo>
                    <a:lnTo>
                      <a:pt x="2761" y="4443"/>
                    </a:lnTo>
                    <a:lnTo>
                      <a:pt x="2281" y="4142"/>
                    </a:lnTo>
                    <a:lnTo>
                      <a:pt x="1381" y="3602"/>
                    </a:lnTo>
                    <a:lnTo>
                      <a:pt x="840" y="3242"/>
                    </a:lnTo>
                    <a:lnTo>
                      <a:pt x="960" y="3422"/>
                    </a:lnTo>
                    <a:lnTo>
                      <a:pt x="1141" y="3542"/>
                    </a:lnTo>
                    <a:lnTo>
                      <a:pt x="1921" y="4142"/>
                    </a:lnTo>
                    <a:lnTo>
                      <a:pt x="2161" y="4262"/>
                    </a:lnTo>
                    <a:lnTo>
                      <a:pt x="2461" y="4503"/>
                    </a:lnTo>
                    <a:lnTo>
                      <a:pt x="3001" y="4803"/>
                    </a:lnTo>
                    <a:lnTo>
                      <a:pt x="4802" y="4803"/>
                    </a:lnTo>
                    <a:lnTo>
                      <a:pt x="3482" y="2942"/>
                    </a:lnTo>
                    <a:lnTo>
                      <a:pt x="2101" y="1201"/>
                    </a:lnTo>
                    <a:lnTo>
                      <a:pt x="1921" y="1321"/>
                    </a:lnTo>
                    <a:lnTo>
                      <a:pt x="1741" y="1381"/>
                    </a:lnTo>
                    <a:lnTo>
                      <a:pt x="1861" y="1261"/>
                    </a:lnTo>
                    <a:lnTo>
                      <a:pt x="2041" y="1141"/>
                    </a:lnTo>
                    <a:lnTo>
                      <a:pt x="9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50"/>
              <p:cNvSpPr/>
              <p:nvPr/>
            </p:nvSpPr>
            <p:spPr>
              <a:xfrm>
                <a:off x="3409769" y="2588946"/>
                <a:ext cx="261473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7804" h="1261" extrusionOk="0">
                    <a:moveTo>
                      <a:pt x="0" y="0"/>
                    </a:moveTo>
                    <a:lnTo>
                      <a:pt x="661" y="1261"/>
                    </a:lnTo>
                    <a:lnTo>
                      <a:pt x="7383" y="1261"/>
                    </a:lnTo>
                    <a:lnTo>
                      <a:pt x="7624" y="600"/>
                    </a:lnTo>
                    <a:lnTo>
                      <a:pt x="7804" y="0"/>
                    </a:lnTo>
                    <a:lnTo>
                      <a:pt x="7504" y="0"/>
                    </a:lnTo>
                    <a:lnTo>
                      <a:pt x="6963" y="540"/>
                    </a:lnTo>
                    <a:lnTo>
                      <a:pt x="6723" y="720"/>
                    </a:lnTo>
                    <a:lnTo>
                      <a:pt x="6603" y="780"/>
                    </a:lnTo>
                    <a:lnTo>
                      <a:pt x="6663" y="720"/>
                    </a:lnTo>
                    <a:lnTo>
                      <a:pt x="6903" y="420"/>
                    </a:lnTo>
                    <a:lnTo>
                      <a:pt x="71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50"/>
              <p:cNvSpPr/>
              <p:nvPr/>
            </p:nvSpPr>
            <p:spPr>
              <a:xfrm>
                <a:off x="3675229" y="2588946"/>
                <a:ext cx="5635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261" extrusionOk="0">
                    <a:moveTo>
                      <a:pt x="661" y="0"/>
                    </a:moveTo>
                    <a:lnTo>
                      <a:pt x="541" y="240"/>
                    </a:lnTo>
                    <a:lnTo>
                      <a:pt x="301" y="780"/>
                    </a:lnTo>
                    <a:lnTo>
                      <a:pt x="1" y="1261"/>
                    </a:lnTo>
                    <a:lnTo>
                      <a:pt x="1681" y="1261"/>
                    </a:lnTo>
                    <a:lnTo>
                      <a:pt x="1561" y="600"/>
                    </a:lnTo>
                    <a:lnTo>
                      <a:pt x="1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50"/>
              <p:cNvSpPr/>
              <p:nvPr/>
            </p:nvSpPr>
            <p:spPr>
              <a:xfrm>
                <a:off x="2283499" y="2733721"/>
                <a:ext cx="623495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8609" h="1502" extrusionOk="0">
                    <a:moveTo>
                      <a:pt x="301" y="1"/>
                    </a:moveTo>
                    <a:lnTo>
                      <a:pt x="481" y="121"/>
                    </a:lnTo>
                    <a:lnTo>
                      <a:pt x="601" y="241"/>
                    </a:lnTo>
                    <a:lnTo>
                      <a:pt x="841" y="481"/>
                    </a:lnTo>
                    <a:lnTo>
                      <a:pt x="1021" y="541"/>
                    </a:lnTo>
                    <a:lnTo>
                      <a:pt x="1081" y="601"/>
                    </a:lnTo>
                    <a:lnTo>
                      <a:pt x="1021" y="601"/>
                    </a:lnTo>
                    <a:lnTo>
                      <a:pt x="781" y="541"/>
                    </a:lnTo>
                    <a:lnTo>
                      <a:pt x="541" y="421"/>
                    </a:lnTo>
                    <a:lnTo>
                      <a:pt x="361" y="301"/>
                    </a:lnTo>
                    <a:lnTo>
                      <a:pt x="181" y="241"/>
                    </a:lnTo>
                    <a:lnTo>
                      <a:pt x="1" y="241"/>
                    </a:lnTo>
                    <a:lnTo>
                      <a:pt x="841" y="781"/>
                    </a:lnTo>
                    <a:lnTo>
                      <a:pt x="1562" y="1261"/>
                    </a:lnTo>
                    <a:lnTo>
                      <a:pt x="1802" y="1502"/>
                    </a:lnTo>
                    <a:lnTo>
                      <a:pt x="18609" y="1502"/>
                    </a:lnTo>
                    <a:lnTo>
                      <a:pt x="18549" y="1261"/>
                    </a:lnTo>
                    <a:lnTo>
                      <a:pt x="18429" y="901"/>
                    </a:lnTo>
                    <a:lnTo>
                      <a:pt x="18309" y="481"/>
                    </a:lnTo>
                    <a:lnTo>
                      <a:pt x="18249" y="1"/>
                    </a:lnTo>
                    <a:lnTo>
                      <a:pt x="17889" y="1"/>
                    </a:lnTo>
                    <a:lnTo>
                      <a:pt x="17769" y="541"/>
                    </a:lnTo>
                    <a:lnTo>
                      <a:pt x="17709" y="541"/>
                    </a:lnTo>
                    <a:lnTo>
                      <a:pt x="17709" y="1"/>
                    </a:lnTo>
                    <a:lnTo>
                      <a:pt x="9965" y="1"/>
                    </a:lnTo>
                    <a:lnTo>
                      <a:pt x="10025" y="121"/>
                    </a:lnTo>
                    <a:lnTo>
                      <a:pt x="10025" y="121"/>
                    </a:lnTo>
                    <a:lnTo>
                      <a:pt x="9905" y="1"/>
                    </a:lnTo>
                    <a:lnTo>
                      <a:pt x="8284" y="1"/>
                    </a:lnTo>
                    <a:lnTo>
                      <a:pt x="8344" y="301"/>
                    </a:lnTo>
                    <a:lnTo>
                      <a:pt x="8465" y="421"/>
                    </a:lnTo>
                    <a:lnTo>
                      <a:pt x="8465" y="481"/>
                    </a:lnTo>
                    <a:lnTo>
                      <a:pt x="8405" y="421"/>
                    </a:lnTo>
                    <a:lnTo>
                      <a:pt x="8344" y="301"/>
                    </a:lnTo>
                    <a:lnTo>
                      <a:pt x="8164" y="1"/>
                    </a:lnTo>
                    <a:lnTo>
                      <a:pt x="961" y="1"/>
                    </a:lnTo>
                    <a:lnTo>
                      <a:pt x="1201" y="121"/>
                    </a:lnTo>
                    <a:lnTo>
                      <a:pt x="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50"/>
              <p:cNvSpPr/>
              <p:nvPr/>
            </p:nvSpPr>
            <p:spPr>
              <a:xfrm>
                <a:off x="2876805" y="2070054"/>
                <a:ext cx="14106" cy="48281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441" extrusionOk="0">
                    <a:moveTo>
                      <a:pt x="421" y="0"/>
                    </a:moveTo>
                    <a:lnTo>
                      <a:pt x="241" y="361"/>
                    </a:lnTo>
                    <a:lnTo>
                      <a:pt x="121" y="841"/>
                    </a:lnTo>
                    <a:lnTo>
                      <a:pt x="1" y="1441"/>
                    </a:lnTo>
                    <a:lnTo>
                      <a:pt x="361" y="1441"/>
                    </a:lnTo>
                    <a:lnTo>
                      <a:pt x="361" y="1321"/>
                    </a:lnTo>
                    <a:lnTo>
                      <a:pt x="361" y="24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50"/>
              <p:cNvSpPr/>
              <p:nvPr/>
            </p:nvSpPr>
            <p:spPr>
              <a:xfrm>
                <a:off x="2896908" y="2124365"/>
                <a:ext cx="16116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61" y="0"/>
                    </a:moveTo>
                    <a:lnTo>
                      <a:pt x="1" y="480"/>
                    </a:lnTo>
                    <a:lnTo>
                      <a:pt x="1" y="480"/>
                    </a:lnTo>
                    <a:lnTo>
                      <a:pt x="361" y="420"/>
                    </a:lnTo>
                    <a:lnTo>
                      <a:pt x="481" y="360"/>
                    </a:lnTo>
                    <a:lnTo>
                      <a:pt x="481" y="60"/>
                    </a:lnTo>
                    <a:lnTo>
                      <a:pt x="421" y="60"/>
                    </a:lnTo>
                    <a:lnTo>
                      <a:pt x="421" y="240"/>
                    </a:lnTo>
                    <a:lnTo>
                      <a:pt x="361" y="6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50"/>
              <p:cNvSpPr/>
              <p:nvPr/>
            </p:nvSpPr>
            <p:spPr>
              <a:xfrm>
                <a:off x="3196577" y="2588946"/>
                <a:ext cx="126749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3783" h="1261" extrusionOk="0">
                    <a:moveTo>
                      <a:pt x="301" y="0"/>
                    </a:moveTo>
                    <a:lnTo>
                      <a:pt x="661" y="180"/>
                    </a:lnTo>
                    <a:lnTo>
                      <a:pt x="1081" y="360"/>
                    </a:lnTo>
                    <a:lnTo>
                      <a:pt x="1741" y="540"/>
                    </a:lnTo>
                    <a:lnTo>
                      <a:pt x="1981" y="600"/>
                    </a:lnTo>
                    <a:lnTo>
                      <a:pt x="1741" y="600"/>
                    </a:lnTo>
                    <a:lnTo>
                      <a:pt x="1021" y="540"/>
                    </a:lnTo>
                    <a:lnTo>
                      <a:pt x="481" y="420"/>
                    </a:lnTo>
                    <a:lnTo>
                      <a:pt x="1" y="240"/>
                    </a:lnTo>
                    <a:lnTo>
                      <a:pt x="241" y="420"/>
                    </a:lnTo>
                    <a:lnTo>
                      <a:pt x="1381" y="1080"/>
                    </a:lnTo>
                    <a:lnTo>
                      <a:pt x="1801" y="1261"/>
                    </a:lnTo>
                    <a:lnTo>
                      <a:pt x="3782" y="1261"/>
                    </a:lnTo>
                    <a:lnTo>
                      <a:pt x="3062" y="0"/>
                    </a:lnTo>
                    <a:lnTo>
                      <a:pt x="781" y="0"/>
                    </a:lnTo>
                    <a:lnTo>
                      <a:pt x="961" y="120"/>
                    </a:lnTo>
                    <a:lnTo>
                      <a:pt x="1201" y="240"/>
                    </a:lnTo>
                    <a:lnTo>
                      <a:pt x="961" y="180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50"/>
              <p:cNvSpPr/>
              <p:nvPr/>
            </p:nvSpPr>
            <p:spPr>
              <a:xfrm>
                <a:off x="2866754" y="2120345"/>
                <a:ext cx="24157" cy="28178"/>
              </a:xfrm>
              <a:custGeom>
                <a:avLst/>
                <a:gdLst/>
                <a:ahLst/>
                <a:cxnLst/>
                <a:rect l="l" t="t" r="r" b="b"/>
                <a:pathLst>
                  <a:path w="721" h="841" extrusionOk="0">
                    <a:moveTo>
                      <a:pt x="0" y="0"/>
                    </a:moveTo>
                    <a:lnTo>
                      <a:pt x="0" y="420"/>
                    </a:lnTo>
                    <a:lnTo>
                      <a:pt x="0" y="720"/>
                    </a:lnTo>
                    <a:lnTo>
                      <a:pt x="0" y="840"/>
                    </a:lnTo>
                    <a:lnTo>
                      <a:pt x="240" y="780"/>
                    </a:lnTo>
                    <a:lnTo>
                      <a:pt x="721" y="660"/>
                    </a:lnTo>
                    <a:lnTo>
                      <a:pt x="661" y="120"/>
                    </a:lnTo>
                    <a:lnTo>
                      <a:pt x="301" y="60"/>
                    </a:lnTo>
                    <a:lnTo>
                      <a:pt x="240" y="60"/>
                    </a:lnTo>
                    <a:lnTo>
                      <a:pt x="240" y="240"/>
                    </a:lnTo>
                    <a:lnTo>
                      <a:pt x="240" y="540"/>
                    </a:lnTo>
                    <a:lnTo>
                      <a:pt x="240" y="660"/>
                    </a:lnTo>
                    <a:lnTo>
                      <a:pt x="180" y="540"/>
                    </a:lnTo>
                    <a:lnTo>
                      <a:pt x="120" y="24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50"/>
              <p:cNvSpPr/>
              <p:nvPr/>
            </p:nvSpPr>
            <p:spPr>
              <a:xfrm>
                <a:off x="2906960" y="2413949"/>
                <a:ext cx="124739" cy="74448"/>
              </a:xfrm>
              <a:custGeom>
                <a:avLst/>
                <a:gdLst/>
                <a:ahLst/>
                <a:cxnLst/>
                <a:rect l="l" t="t" r="r" b="b"/>
                <a:pathLst>
                  <a:path w="3723" h="2222" extrusionOk="0">
                    <a:moveTo>
                      <a:pt x="121" y="1"/>
                    </a:moveTo>
                    <a:lnTo>
                      <a:pt x="121" y="181"/>
                    </a:lnTo>
                    <a:lnTo>
                      <a:pt x="301" y="301"/>
                    </a:lnTo>
                    <a:lnTo>
                      <a:pt x="721" y="601"/>
                    </a:lnTo>
                    <a:lnTo>
                      <a:pt x="1081" y="781"/>
                    </a:lnTo>
                    <a:lnTo>
                      <a:pt x="1502" y="961"/>
                    </a:lnTo>
                    <a:lnTo>
                      <a:pt x="1922" y="1141"/>
                    </a:lnTo>
                    <a:lnTo>
                      <a:pt x="2282" y="1201"/>
                    </a:lnTo>
                    <a:lnTo>
                      <a:pt x="2582" y="1261"/>
                    </a:lnTo>
                    <a:lnTo>
                      <a:pt x="2282" y="1321"/>
                    </a:lnTo>
                    <a:lnTo>
                      <a:pt x="1442" y="1321"/>
                    </a:lnTo>
                    <a:lnTo>
                      <a:pt x="901" y="1261"/>
                    </a:lnTo>
                    <a:lnTo>
                      <a:pt x="481" y="1081"/>
                    </a:lnTo>
                    <a:lnTo>
                      <a:pt x="121" y="961"/>
                    </a:lnTo>
                    <a:lnTo>
                      <a:pt x="301" y="1081"/>
                    </a:lnTo>
                    <a:lnTo>
                      <a:pt x="481" y="1201"/>
                    </a:lnTo>
                    <a:lnTo>
                      <a:pt x="781" y="1381"/>
                    </a:lnTo>
                    <a:lnTo>
                      <a:pt x="1141" y="1561"/>
                    </a:lnTo>
                    <a:lnTo>
                      <a:pt x="1622" y="1742"/>
                    </a:lnTo>
                    <a:lnTo>
                      <a:pt x="2042" y="1862"/>
                    </a:lnTo>
                    <a:lnTo>
                      <a:pt x="2462" y="1922"/>
                    </a:lnTo>
                    <a:lnTo>
                      <a:pt x="2882" y="1922"/>
                    </a:lnTo>
                    <a:lnTo>
                      <a:pt x="2762" y="1982"/>
                    </a:lnTo>
                    <a:lnTo>
                      <a:pt x="2462" y="2042"/>
                    </a:lnTo>
                    <a:lnTo>
                      <a:pt x="2042" y="2102"/>
                    </a:lnTo>
                    <a:lnTo>
                      <a:pt x="1562" y="2102"/>
                    </a:lnTo>
                    <a:lnTo>
                      <a:pt x="1021" y="1982"/>
                    </a:lnTo>
                    <a:lnTo>
                      <a:pt x="541" y="1862"/>
                    </a:lnTo>
                    <a:lnTo>
                      <a:pt x="181" y="1742"/>
                    </a:lnTo>
                    <a:lnTo>
                      <a:pt x="1" y="1621"/>
                    </a:lnTo>
                    <a:lnTo>
                      <a:pt x="1" y="1802"/>
                    </a:lnTo>
                    <a:lnTo>
                      <a:pt x="601" y="1982"/>
                    </a:lnTo>
                    <a:lnTo>
                      <a:pt x="841" y="2042"/>
                    </a:lnTo>
                    <a:lnTo>
                      <a:pt x="1081" y="2102"/>
                    </a:lnTo>
                    <a:lnTo>
                      <a:pt x="1321" y="2162"/>
                    </a:lnTo>
                    <a:lnTo>
                      <a:pt x="1502" y="2222"/>
                    </a:lnTo>
                    <a:lnTo>
                      <a:pt x="3122" y="2222"/>
                    </a:lnTo>
                    <a:lnTo>
                      <a:pt x="3662" y="2102"/>
                    </a:lnTo>
                    <a:lnTo>
                      <a:pt x="3722" y="2042"/>
                    </a:lnTo>
                    <a:lnTo>
                      <a:pt x="3662" y="1982"/>
                    </a:lnTo>
                    <a:lnTo>
                      <a:pt x="3542" y="1802"/>
                    </a:lnTo>
                    <a:lnTo>
                      <a:pt x="3362" y="1441"/>
                    </a:lnTo>
                    <a:lnTo>
                      <a:pt x="3242" y="1021"/>
                    </a:lnTo>
                    <a:lnTo>
                      <a:pt x="3242" y="661"/>
                    </a:lnTo>
                    <a:lnTo>
                      <a:pt x="3242" y="301"/>
                    </a:lnTo>
                    <a:lnTo>
                      <a:pt x="2942" y="361"/>
                    </a:lnTo>
                    <a:lnTo>
                      <a:pt x="2522" y="421"/>
                    </a:lnTo>
                    <a:lnTo>
                      <a:pt x="2042" y="421"/>
                    </a:lnTo>
                    <a:lnTo>
                      <a:pt x="1021" y="301"/>
                    </a:lnTo>
                    <a:lnTo>
                      <a:pt x="661" y="241"/>
                    </a:lnTo>
                    <a:lnTo>
                      <a:pt x="421" y="12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50"/>
              <p:cNvSpPr/>
              <p:nvPr/>
            </p:nvSpPr>
            <p:spPr>
              <a:xfrm>
                <a:off x="2967302" y="2540665"/>
                <a:ext cx="18126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541" y="0"/>
                    </a:moveTo>
                    <a:lnTo>
                      <a:pt x="121" y="361"/>
                    </a:lnTo>
                    <a:lnTo>
                      <a:pt x="1" y="541"/>
                    </a:lnTo>
                    <a:lnTo>
                      <a:pt x="181" y="361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50"/>
              <p:cNvSpPr/>
              <p:nvPr/>
            </p:nvSpPr>
            <p:spPr>
              <a:xfrm>
                <a:off x="2949209" y="2315411"/>
                <a:ext cx="38229" cy="22147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661" extrusionOk="0">
                    <a:moveTo>
                      <a:pt x="60" y="1"/>
                    </a:moveTo>
                    <a:lnTo>
                      <a:pt x="0" y="121"/>
                    </a:lnTo>
                    <a:lnTo>
                      <a:pt x="361" y="241"/>
                    </a:lnTo>
                    <a:lnTo>
                      <a:pt x="781" y="481"/>
                    </a:lnTo>
                    <a:lnTo>
                      <a:pt x="1081" y="661"/>
                    </a:lnTo>
                    <a:lnTo>
                      <a:pt x="1141" y="481"/>
                    </a:lnTo>
                    <a:lnTo>
                      <a:pt x="1141" y="421"/>
                    </a:lnTo>
                    <a:lnTo>
                      <a:pt x="901" y="421"/>
                    </a:lnTo>
                    <a:lnTo>
                      <a:pt x="901" y="361"/>
                    </a:lnTo>
                    <a:lnTo>
                      <a:pt x="421" y="24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50"/>
              <p:cNvSpPr/>
              <p:nvPr/>
            </p:nvSpPr>
            <p:spPr>
              <a:xfrm>
                <a:off x="2921065" y="2542675"/>
                <a:ext cx="405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50"/>
              <p:cNvSpPr/>
              <p:nvPr/>
            </p:nvSpPr>
            <p:spPr>
              <a:xfrm>
                <a:off x="3041717" y="2424000"/>
                <a:ext cx="4054" cy="1413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422" extrusionOk="0">
                    <a:moveTo>
                      <a:pt x="61" y="1"/>
                    </a:moveTo>
                    <a:lnTo>
                      <a:pt x="61" y="61"/>
                    </a:lnTo>
                    <a:lnTo>
                      <a:pt x="1" y="241"/>
                    </a:lnTo>
                    <a:lnTo>
                      <a:pt x="61" y="421"/>
                    </a:lnTo>
                    <a:lnTo>
                      <a:pt x="121" y="181"/>
                    </a:lnTo>
                    <a:lnTo>
                      <a:pt x="121" y="6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50"/>
              <p:cNvSpPr/>
              <p:nvPr/>
            </p:nvSpPr>
            <p:spPr>
              <a:xfrm>
                <a:off x="2989415" y="2361681"/>
                <a:ext cx="6098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81" extrusionOk="0">
                    <a:moveTo>
                      <a:pt x="181" y="0"/>
                    </a:moveTo>
                    <a:lnTo>
                      <a:pt x="61" y="60"/>
                    </a:lnTo>
                    <a:lnTo>
                      <a:pt x="1" y="120"/>
                    </a:lnTo>
                    <a:lnTo>
                      <a:pt x="181" y="18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50"/>
              <p:cNvSpPr/>
              <p:nvPr/>
            </p:nvSpPr>
            <p:spPr>
              <a:xfrm>
                <a:off x="2915001" y="2522572"/>
                <a:ext cx="20170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81" extrusionOk="0">
                    <a:moveTo>
                      <a:pt x="1" y="0"/>
                    </a:moveTo>
                    <a:lnTo>
                      <a:pt x="61" y="180"/>
                    </a:lnTo>
                    <a:lnTo>
                      <a:pt x="121" y="120"/>
                    </a:lnTo>
                    <a:lnTo>
                      <a:pt x="601" y="0"/>
                    </a:lnTo>
                    <a:lnTo>
                      <a:pt x="181" y="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50"/>
              <p:cNvSpPr/>
              <p:nvPr/>
            </p:nvSpPr>
            <p:spPr>
              <a:xfrm>
                <a:off x="2965292" y="2407918"/>
                <a:ext cx="50325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481" extrusionOk="0">
                    <a:moveTo>
                      <a:pt x="1261" y="1"/>
                    </a:moveTo>
                    <a:lnTo>
                      <a:pt x="1021" y="61"/>
                    </a:lnTo>
                    <a:lnTo>
                      <a:pt x="1081" y="181"/>
                    </a:lnTo>
                    <a:lnTo>
                      <a:pt x="1081" y="241"/>
                    </a:lnTo>
                    <a:lnTo>
                      <a:pt x="1021" y="181"/>
                    </a:lnTo>
                    <a:lnTo>
                      <a:pt x="1021" y="61"/>
                    </a:lnTo>
                    <a:lnTo>
                      <a:pt x="901" y="121"/>
                    </a:lnTo>
                    <a:lnTo>
                      <a:pt x="481" y="121"/>
                    </a:lnTo>
                    <a:lnTo>
                      <a:pt x="1" y="181"/>
                    </a:lnTo>
                    <a:lnTo>
                      <a:pt x="361" y="241"/>
                    </a:lnTo>
                    <a:lnTo>
                      <a:pt x="781" y="421"/>
                    </a:lnTo>
                    <a:lnTo>
                      <a:pt x="1201" y="481"/>
                    </a:lnTo>
                    <a:lnTo>
                      <a:pt x="1501" y="481"/>
                    </a:lnTo>
                    <a:lnTo>
                      <a:pt x="1501" y="361"/>
                    </a:lnTo>
                    <a:lnTo>
                      <a:pt x="1501" y="241"/>
                    </a:lnTo>
                    <a:lnTo>
                      <a:pt x="1501" y="181"/>
                    </a:lnTo>
                    <a:lnTo>
                      <a:pt x="1441" y="1"/>
                    </a:lnTo>
                    <a:lnTo>
                      <a:pt x="1381" y="1"/>
                    </a:lnTo>
                    <a:lnTo>
                      <a:pt x="1321" y="121"/>
                    </a:lnTo>
                    <a:lnTo>
                      <a:pt x="1381" y="241"/>
                    </a:lnTo>
                    <a:lnTo>
                      <a:pt x="1381" y="241"/>
                    </a:lnTo>
                    <a:lnTo>
                      <a:pt x="1321" y="181"/>
                    </a:lnTo>
                    <a:lnTo>
                      <a:pt x="1321" y="121"/>
                    </a:lnTo>
                    <a:lnTo>
                      <a:pt x="1261" y="61"/>
                    </a:lnTo>
                    <a:lnTo>
                      <a:pt x="12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50"/>
              <p:cNvSpPr/>
              <p:nvPr/>
            </p:nvSpPr>
            <p:spPr>
              <a:xfrm>
                <a:off x="3051768" y="2444137"/>
                <a:ext cx="4054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121" h="541" extrusionOk="0">
                    <a:moveTo>
                      <a:pt x="1" y="0"/>
                    </a:moveTo>
                    <a:lnTo>
                      <a:pt x="1" y="300"/>
                    </a:lnTo>
                    <a:lnTo>
                      <a:pt x="1" y="540"/>
                    </a:lnTo>
                    <a:lnTo>
                      <a:pt x="121" y="18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50"/>
              <p:cNvSpPr/>
              <p:nvPr/>
            </p:nvSpPr>
            <p:spPr>
              <a:xfrm>
                <a:off x="1812887" y="2832292"/>
                <a:ext cx="80479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501" extrusionOk="0">
                    <a:moveTo>
                      <a:pt x="721" y="0"/>
                    </a:moveTo>
                    <a:lnTo>
                      <a:pt x="1" y="1501"/>
                    </a:lnTo>
                    <a:lnTo>
                      <a:pt x="1021" y="1501"/>
                    </a:lnTo>
                    <a:lnTo>
                      <a:pt x="1201" y="1441"/>
                    </a:lnTo>
                    <a:lnTo>
                      <a:pt x="1622" y="1141"/>
                    </a:lnTo>
                    <a:lnTo>
                      <a:pt x="2102" y="841"/>
                    </a:lnTo>
                    <a:lnTo>
                      <a:pt x="2342" y="600"/>
                    </a:lnTo>
                    <a:lnTo>
                      <a:pt x="2402" y="480"/>
                    </a:lnTo>
                    <a:lnTo>
                      <a:pt x="2402" y="480"/>
                    </a:lnTo>
                    <a:lnTo>
                      <a:pt x="2102" y="720"/>
                    </a:lnTo>
                    <a:lnTo>
                      <a:pt x="1862" y="901"/>
                    </a:lnTo>
                    <a:lnTo>
                      <a:pt x="1622" y="961"/>
                    </a:lnTo>
                    <a:lnTo>
                      <a:pt x="1562" y="961"/>
                    </a:lnTo>
                    <a:lnTo>
                      <a:pt x="1081" y="1141"/>
                    </a:lnTo>
                    <a:lnTo>
                      <a:pt x="961" y="1141"/>
                    </a:lnTo>
                    <a:lnTo>
                      <a:pt x="1081" y="1081"/>
                    </a:lnTo>
                    <a:lnTo>
                      <a:pt x="1502" y="901"/>
                    </a:lnTo>
                    <a:lnTo>
                      <a:pt x="1622" y="780"/>
                    </a:lnTo>
                    <a:lnTo>
                      <a:pt x="1562" y="780"/>
                    </a:lnTo>
                    <a:lnTo>
                      <a:pt x="1922" y="540"/>
                    </a:lnTo>
                    <a:lnTo>
                      <a:pt x="2102" y="360"/>
                    </a:lnTo>
                    <a:lnTo>
                      <a:pt x="2282" y="240"/>
                    </a:lnTo>
                    <a:lnTo>
                      <a:pt x="2342" y="120"/>
                    </a:lnTo>
                    <a:lnTo>
                      <a:pt x="2102" y="240"/>
                    </a:lnTo>
                    <a:lnTo>
                      <a:pt x="1982" y="300"/>
                    </a:lnTo>
                    <a:lnTo>
                      <a:pt x="1442" y="540"/>
                    </a:lnTo>
                    <a:lnTo>
                      <a:pt x="841" y="720"/>
                    </a:lnTo>
                    <a:lnTo>
                      <a:pt x="661" y="720"/>
                    </a:lnTo>
                    <a:lnTo>
                      <a:pt x="841" y="660"/>
                    </a:lnTo>
                    <a:lnTo>
                      <a:pt x="1381" y="420"/>
                    </a:lnTo>
                    <a:lnTo>
                      <a:pt x="1442" y="420"/>
                    </a:lnTo>
                    <a:lnTo>
                      <a:pt x="1742" y="240"/>
                    </a:lnTo>
                    <a:lnTo>
                      <a:pt x="2042" y="0"/>
                    </a:lnTo>
                    <a:lnTo>
                      <a:pt x="1862" y="0"/>
                    </a:lnTo>
                    <a:lnTo>
                      <a:pt x="1622" y="120"/>
                    </a:lnTo>
                    <a:lnTo>
                      <a:pt x="1261" y="240"/>
                    </a:lnTo>
                    <a:lnTo>
                      <a:pt x="961" y="300"/>
                    </a:lnTo>
                    <a:lnTo>
                      <a:pt x="15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50"/>
              <p:cNvSpPr/>
              <p:nvPr/>
            </p:nvSpPr>
            <p:spPr>
              <a:xfrm>
                <a:off x="3069861" y="2468260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1" y="0"/>
                    </a:moveTo>
                    <a:lnTo>
                      <a:pt x="61" y="121"/>
                    </a:lnTo>
                    <a:lnTo>
                      <a:pt x="61" y="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50"/>
              <p:cNvSpPr/>
              <p:nvPr/>
            </p:nvSpPr>
            <p:spPr>
              <a:xfrm>
                <a:off x="1601739" y="2661316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6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50"/>
              <p:cNvSpPr/>
              <p:nvPr/>
            </p:nvSpPr>
            <p:spPr>
              <a:xfrm>
                <a:off x="1674143" y="2699546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50"/>
              <p:cNvSpPr/>
              <p:nvPr/>
            </p:nvSpPr>
            <p:spPr>
              <a:xfrm>
                <a:off x="1690226" y="2685473"/>
                <a:ext cx="8075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81" extrusionOk="0">
                    <a:moveTo>
                      <a:pt x="120" y="0"/>
                    </a:moveTo>
                    <a:lnTo>
                      <a:pt x="0" y="60"/>
                    </a:lnTo>
                    <a:lnTo>
                      <a:pt x="180" y="480"/>
                    </a:lnTo>
                    <a:lnTo>
                      <a:pt x="240" y="480"/>
                    </a:lnTo>
                    <a:lnTo>
                      <a:pt x="120" y="18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50"/>
              <p:cNvSpPr/>
              <p:nvPr/>
            </p:nvSpPr>
            <p:spPr>
              <a:xfrm>
                <a:off x="1567530" y="2661316"/>
                <a:ext cx="32232" cy="22180"/>
              </a:xfrm>
              <a:custGeom>
                <a:avLst/>
                <a:gdLst/>
                <a:ahLst/>
                <a:cxnLst/>
                <a:rect l="l" t="t" r="r" b="b"/>
                <a:pathLst>
                  <a:path w="962" h="662" extrusionOk="0">
                    <a:moveTo>
                      <a:pt x="121" y="1"/>
                    </a:moveTo>
                    <a:lnTo>
                      <a:pt x="1" y="481"/>
                    </a:lnTo>
                    <a:lnTo>
                      <a:pt x="1" y="661"/>
                    </a:lnTo>
                    <a:lnTo>
                      <a:pt x="721" y="301"/>
                    </a:lnTo>
                    <a:lnTo>
                      <a:pt x="361" y="301"/>
                    </a:lnTo>
                    <a:lnTo>
                      <a:pt x="601" y="241"/>
                    </a:lnTo>
                    <a:lnTo>
                      <a:pt x="961" y="6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50"/>
              <p:cNvSpPr/>
              <p:nvPr/>
            </p:nvSpPr>
            <p:spPr>
              <a:xfrm>
                <a:off x="2711893" y="2518552"/>
                <a:ext cx="112644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1201" extrusionOk="0">
                    <a:moveTo>
                      <a:pt x="0" y="0"/>
                    </a:moveTo>
                    <a:lnTo>
                      <a:pt x="421" y="720"/>
                    </a:lnTo>
                    <a:lnTo>
                      <a:pt x="721" y="1201"/>
                    </a:lnTo>
                    <a:lnTo>
                      <a:pt x="3302" y="1201"/>
                    </a:lnTo>
                    <a:lnTo>
                      <a:pt x="3362" y="961"/>
                    </a:lnTo>
                    <a:lnTo>
                      <a:pt x="3242" y="840"/>
                    </a:lnTo>
                    <a:lnTo>
                      <a:pt x="3242" y="901"/>
                    </a:lnTo>
                    <a:lnTo>
                      <a:pt x="3182" y="961"/>
                    </a:lnTo>
                    <a:lnTo>
                      <a:pt x="3182" y="901"/>
                    </a:lnTo>
                    <a:lnTo>
                      <a:pt x="3242" y="780"/>
                    </a:lnTo>
                    <a:lnTo>
                      <a:pt x="3062" y="600"/>
                    </a:lnTo>
                    <a:lnTo>
                      <a:pt x="2642" y="0"/>
                    </a:lnTo>
                    <a:lnTo>
                      <a:pt x="1741" y="0"/>
                    </a:lnTo>
                    <a:lnTo>
                      <a:pt x="1921" y="180"/>
                    </a:lnTo>
                    <a:lnTo>
                      <a:pt x="2101" y="300"/>
                    </a:lnTo>
                    <a:lnTo>
                      <a:pt x="2101" y="300"/>
                    </a:lnTo>
                    <a:lnTo>
                      <a:pt x="1921" y="240"/>
                    </a:lnTo>
                    <a:lnTo>
                      <a:pt x="1741" y="120"/>
                    </a:lnTo>
                    <a:lnTo>
                      <a:pt x="1561" y="0"/>
                    </a:lnTo>
                    <a:lnTo>
                      <a:pt x="721" y="0"/>
                    </a:lnTo>
                    <a:lnTo>
                      <a:pt x="841" y="180"/>
                    </a:lnTo>
                    <a:lnTo>
                      <a:pt x="1021" y="480"/>
                    </a:lnTo>
                    <a:lnTo>
                      <a:pt x="1141" y="600"/>
                    </a:lnTo>
                    <a:lnTo>
                      <a:pt x="1021" y="540"/>
                    </a:lnTo>
                    <a:lnTo>
                      <a:pt x="721" y="240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50"/>
              <p:cNvSpPr/>
              <p:nvPr/>
            </p:nvSpPr>
            <p:spPr>
              <a:xfrm>
                <a:off x="2810432" y="2518552"/>
                <a:ext cx="14106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421" h="601" extrusionOk="0">
                    <a:moveTo>
                      <a:pt x="1" y="0"/>
                    </a:moveTo>
                    <a:lnTo>
                      <a:pt x="241" y="540"/>
                    </a:lnTo>
                    <a:lnTo>
                      <a:pt x="301" y="600"/>
                    </a:lnTo>
                    <a:lnTo>
                      <a:pt x="361" y="60"/>
                    </a:lnTo>
                    <a:lnTo>
                      <a:pt x="421" y="0"/>
                    </a:lnTo>
                    <a:lnTo>
                      <a:pt x="301" y="0"/>
                    </a:lnTo>
                    <a:lnTo>
                      <a:pt x="301" y="60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50"/>
              <p:cNvSpPr/>
              <p:nvPr/>
            </p:nvSpPr>
            <p:spPr>
              <a:xfrm>
                <a:off x="2649541" y="2518552"/>
                <a:ext cx="42283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201" extrusionOk="0">
                    <a:moveTo>
                      <a:pt x="1" y="0"/>
                    </a:moveTo>
                    <a:lnTo>
                      <a:pt x="121" y="600"/>
                    </a:lnTo>
                    <a:lnTo>
                      <a:pt x="241" y="1201"/>
                    </a:lnTo>
                    <a:lnTo>
                      <a:pt x="1261" y="1201"/>
                    </a:lnTo>
                    <a:lnTo>
                      <a:pt x="901" y="901"/>
                    </a:lnTo>
                    <a:lnTo>
                      <a:pt x="601" y="540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50"/>
              <p:cNvSpPr/>
              <p:nvPr/>
            </p:nvSpPr>
            <p:spPr>
              <a:xfrm>
                <a:off x="2679695" y="2518552"/>
                <a:ext cx="40273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201" extrusionOk="0">
                    <a:moveTo>
                      <a:pt x="1" y="0"/>
                    </a:moveTo>
                    <a:lnTo>
                      <a:pt x="121" y="300"/>
                    </a:lnTo>
                    <a:lnTo>
                      <a:pt x="361" y="780"/>
                    </a:lnTo>
                    <a:lnTo>
                      <a:pt x="601" y="1201"/>
                    </a:lnTo>
                    <a:lnTo>
                      <a:pt x="1201" y="1201"/>
                    </a:lnTo>
                    <a:lnTo>
                      <a:pt x="1021" y="961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50"/>
              <p:cNvSpPr/>
              <p:nvPr/>
            </p:nvSpPr>
            <p:spPr>
              <a:xfrm>
                <a:off x="1971768" y="2743806"/>
                <a:ext cx="405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41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1" y="120"/>
                    </a:lnTo>
                    <a:lnTo>
                      <a:pt x="61" y="240"/>
                    </a:lnTo>
                    <a:lnTo>
                      <a:pt x="121" y="240"/>
                    </a:lnTo>
                    <a:lnTo>
                      <a:pt x="61" y="6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50"/>
              <p:cNvSpPr/>
              <p:nvPr/>
            </p:nvSpPr>
            <p:spPr>
              <a:xfrm>
                <a:off x="2830535" y="2588946"/>
                <a:ext cx="12129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1261" extrusionOk="0">
                    <a:moveTo>
                      <a:pt x="301" y="0"/>
                    </a:moveTo>
                    <a:lnTo>
                      <a:pt x="61" y="900"/>
                    </a:lnTo>
                    <a:lnTo>
                      <a:pt x="1" y="1261"/>
                    </a:lnTo>
                    <a:lnTo>
                      <a:pt x="361" y="1261"/>
                    </a:lnTo>
                    <a:lnTo>
                      <a:pt x="301" y="600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50"/>
              <p:cNvSpPr/>
              <p:nvPr/>
            </p:nvSpPr>
            <p:spPr>
              <a:xfrm>
                <a:off x="2953230" y="2588946"/>
                <a:ext cx="16116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61" extrusionOk="0">
                    <a:moveTo>
                      <a:pt x="481" y="0"/>
                    </a:moveTo>
                    <a:lnTo>
                      <a:pt x="121" y="240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181" y="240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50"/>
              <p:cNvSpPr/>
              <p:nvPr/>
            </p:nvSpPr>
            <p:spPr>
              <a:xfrm>
                <a:off x="2665623" y="2588946"/>
                <a:ext cx="158914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1261" extrusionOk="0">
                    <a:moveTo>
                      <a:pt x="1" y="0"/>
                    </a:moveTo>
                    <a:lnTo>
                      <a:pt x="361" y="780"/>
                    </a:lnTo>
                    <a:lnTo>
                      <a:pt x="661" y="1201"/>
                    </a:lnTo>
                    <a:lnTo>
                      <a:pt x="661" y="1261"/>
                    </a:lnTo>
                    <a:lnTo>
                      <a:pt x="4683" y="1261"/>
                    </a:lnTo>
                    <a:lnTo>
                      <a:pt x="4683" y="840"/>
                    </a:lnTo>
                    <a:lnTo>
                      <a:pt x="4743" y="0"/>
                    </a:lnTo>
                    <a:lnTo>
                      <a:pt x="2822" y="0"/>
                    </a:lnTo>
                    <a:lnTo>
                      <a:pt x="3122" y="240"/>
                    </a:lnTo>
                    <a:lnTo>
                      <a:pt x="3302" y="360"/>
                    </a:lnTo>
                    <a:lnTo>
                      <a:pt x="3062" y="300"/>
                    </a:lnTo>
                    <a:lnTo>
                      <a:pt x="26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50"/>
              <p:cNvSpPr/>
              <p:nvPr/>
            </p:nvSpPr>
            <p:spPr>
              <a:xfrm>
                <a:off x="3007542" y="2588946"/>
                <a:ext cx="606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21" extrusionOk="0">
                    <a:moveTo>
                      <a:pt x="120" y="0"/>
                    </a:moveTo>
                    <a:lnTo>
                      <a:pt x="0" y="12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50"/>
              <p:cNvSpPr/>
              <p:nvPr/>
            </p:nvSpPr>
            <p:spPr>
              <a:xfrm>
                <a:off x="3011562" y="2588946"/>
                <a:ext cx="20137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21" extrusionOk="0">
                    <a:moveTo>
                      <a:pt x="300" y="0"/>
                    </a:moveTo>
                    <a:lnTo>
                      <a:pt x="0" y="420"/>
                    </a:lnTo>
                    <a:lnTo>
                      <a:pt x="540" y="60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50"/>
              <p:cNvSpPr/>
              <p:nvPr/>
            </p:nvSpPr>
            <p:spPr>
              <a:xfrm>
                <a:off x="2440369" y="2661316"/>
                <a:ext cx="108657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3243" h="1202" extrusionOk="0">
                    <a:moveTo>
                      <a:pt x="661" y="1"/>
                    </a:moveTo>
                    <a:lnTo>
                      <a:pt x="1" y="1201"/>
                    </a:lnTo>
                    <a:lnTo>
                      <a:pt x="3242" y="1201"/>
                    </a:lnTo>
                    <a:lnTo>
                      <a:pt x="3242" y="1141"/>
                    </a:lnTo>
                    <a:lnTo>
                      <a:pt x="3122" y="241"/>
                    </a:lnTo>
                    <a:lnTo>
                      <a:pt x="3122" y="1"/>
                    </a:lnTo>
                    <a:lnTo>
                      <a:pt x="2402" y="1"/>
                    </a:lnTo>
                    <a:lnTo>
                      <a:pt x="2402" y="541"/>
                    </a:lnTo>
                    <a:lnTo>
                      <a:pt x="2402" y="721"/>
                    </a:lnTo>
                    <a:lnTo>
                      <a:pt x="2342" y="541"/>
                    </a:lnTo>
                    <a:lnTo>
                      <a:pt x="228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50"/>
              <p:cNvSpPr/>
              <p:nvPr/>
            </p:nvSpPr>
            <p:spPr>
              <a:xfrm>
                <a:off x="2631448" y="2588946"/>
                <a:ext cx="5434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261" extrusionOk="0">
                    <a:moveTo>
                      <a:pt x="0" y="0"/>
                    </a:moveTo>
                    <a:lnTo>
                      <a:pt x="0" y="300"/>
                    </a:lnTo>
                    <a:lnTo>
                      <a:pt x="0" y="1261"/>
                    </a:lnTo>
                    <a:lnTo>
                      <a:pt x="1621" y="1261"/>
                    </a:lnTo>
                    <a:lnTo>
                      <a:pt x="1261" y="840"/>
                    </a:lnTo>
                    <a:lnTo>
                      <a:pt x="961" y="480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50"/>
              <p:cNvSpPr/>
              <p:nvPr/>
            </p:nvSpPr>
            <p:spPr>
              <a:xfrm>
                <a:off x="2098484" y="2864457"/>
                <a:ext cx="6064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541" extrusionOk="0">
                    <a:moveTo>
                      <a:pt x="1" y="1"/>
                    </a:moveTo>
                    <a:lnTo>
                      <a:pt x="61" y="541"/>
                    </a:lnTo>
                    <a:lnTo>
                      <a:pt x="181" y="54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50"/>
              <p:cNvSpPr/>
              <p:nvPr/>
            </p:nvSpPr>
            <p:spPr>
              <a:xfrm>
                <a:off x="2593219" y="2661316"/>
                <a:ext cx="277589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1202" extrusionOk="0">
                    <a:moveTo>
                      <a:pt x="1" y="1"/>
                    </a:moveTo>
                    <a:lnTo>
                      <a:pt x="61" y="61"/>
                    </a:lnTo>
                    <a:lnTo>
                      <a:pt x="181" y="661"/>
                    </a:lnTo>
                    <a:lnTo>
                      <a:pt x="361" y="1201"/>
                    </a:lnTo>
                    <a:lnTo>
                      <a:pt x="8284" y="1201"/>
                    </a:lnTo>
                    <a:lnTo>
                      <a:pt x="8284" y="781"/>
                    </a:lnTo>
                    <a:lnTo>
                      <a:pt x="8284" y="661"/>
                    </a:lnTo>
                    <a:lnTo>
                      <a:pt x="8104" y="361"/>
                    </a:lnTo>
                    <a:lnTo>
                      <a:pt x="7864" y="1"/>
                    </a:lnTo>
                    <a:lnTo>
                      <a:pt x="7804" y="1"/>
                    </a:lnTo>
                    <a:lnTo>
                      <a:pt x="7804" y="601"/>
                    </a:lnTo>
                    <a:lnTo>
                      <a:pt x="7924" y="1021"/>
                    </a:lnTo>
                    <a:lnTo>
                      <a:pt x="7984" y="1141"/>
                    </a:lnTo>
                    <a:lnTo>
                      <a:pt x="7864" y="1021"/>
                    </a:lnTo>
                    <a:lnTo>
                      <a:pt x="7744" y="661"/>
                    </a:lnTo>
                    <a:lnTo>
                      <a:pt x="7564" y="1"/>
                    </a:lnTo>
                    <a:lnTo>
                      <a:pt x="6964" y="1"/>
                    </a:lnTo>
                    <a:lnTo>
                      <a:pt x="6964" y="181"/>
                    </a:lnTo>
                    <a:lnTo>
                      <a:pt x="6904" y="1"/>
                    </a:lnTo>
                    <a:lnTo>
                      <a:pt x="1381" y="1"/>
                    </a:lnTo>
                    <a:lnTo>
                      <a:pt x="1441" y="181"/>
                    </a:lnTo>
                    <a:lnTo>
                      <a:pt x="1321" y="1"/>
                    </a:lnTo>
                    <a:lnTo>
                      <a:pt x="1201" y="1"/>
                    </a:lnTo>
                    <a:lnTo>
                      <a:pt x="1321" y="361"/>
                    </a:lnTo>
                    <a:lnTo>
                      <a:pt x="1502" y="661"/>
                    </a:lnTo>
                    <a:lnTo>
                      <a:pt x="1622" y="841"/>
                    </a:lnTo>
                    <a:lnTo>
                      <a:pt x="1682" y="1081"/>
                    </a:lnTo>
                    <a:lnTo>
                      <a:pt x="1562" y="901"/>
                    </a:lnTo>
                    <a:lnTo>
                      <a:pt x="1381" y="721"/>
                    </a:lnTo>
                    <a:lnTo>
                      <a:pt x="1201" y="42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50"/>
              <p:cNvSpPr/>
              <p:nvPr/>
            </p:nvSpPr>
            <p:spPr>
              <a:xfrm>
                <a:off x="2526879" y="2588946"/>
                <a:ext cx="16116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1261" extrusionOk="0">
                    <a:moveTo>
                      <a:pt x="480" y="0"/>
                    </a:moveTo>
                    <a:lnTo>
                      <a:pt x="240" y="540"/>
                    </a:lnTo>
                    <a:lnTo>
                      <a:pt x="0" y="1261"/>
                    </a:lnTo>
                    <a:lnTo>
                      <a:pt x="480" y="1261"/>
                    </a:lnTo>
                    <a:lnTo>
                      <a:pt x="480" y="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50"/>
              <p:cNvSpPr/>
              <p:nvPr/>
            </p:nvSpPr>
            <p:spPr>
              <a:xfrm>
                <a:off x="1925531" y="2832292"/>
                <a:ext cx="66407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1501" extrusionOk="0">
                    <a:moveTo>
                      <a:pt x="541" y="0"/>
                    </a:moveTo>
                    <a:lnTo>
                      <a:pt x="541" y="60"/>
                    </a:lnTo>
                    <a:lnTo>
                      <a:pt x="360" y="660"/>
                    </a:lnTo>
                    <a:lnTo>
                      <a:pt x="180" y="1081"/>
                    </a:lnTo>
                    <a:lnTo>
                      <a:pt x="120" y="1201"/>
                    </a:lnTo>
                    <a:lnTo>
                      <a:pt x="0" y="1441"/>
                    </a:lnTo>
                    <a:lnTo>
                      <a:pt x="0" y="1501"/>
                    </a:lnTo>
                    <a:lnTo>
                      <a:pt x="1201" y="1501"/>
                    </a:lnTo>
                    <a:lnTo>
                      <a:pt x="901" y="1201"/>
                    </a:lnTo>
                    <a:lnTo>
                      <a:pt x="781" y="1021"/>
                    </a:lnTo>
                    <a:lnTo>
                      <a:pt x="781" y="1021"/>
                    </a:lnTo>
                    <a:lnTo>
                      <a:pt x="961" y="1201"/>
                    </a:lnTo>
                    <a:lnTo>
                      <a:pt x="1201" y="1381"/>
                    </a:lnTo>
                    <a:lnTo>
                      <a:pt x="1561" y="1501"/>
                    </a:lnTo>
                    <a:lnTo>
                      <a:pt x="1741" y="1501"/>
                    </a:lnTo>
                    <a:lnTo>
                      <a:pt x="1441" y="1201"/>
                    </a:lnTo>
                    <a:lnTo>
                      <a:pt x="1441" y="1201"/>
                    </a:lnTo>
                    <a:lnTo>
                      <a:pt x="1981" y="1501"/>
                    </a:lnTo>
                    <a:lnTo>
                      <a:pt x="1441" y="1021"/>
                    </a:lnTo>
                    <a:lnTo>
                      <a:pt x="901" y="420"/>
                    </a:lnTo>
                    <a:lnTo>
                      <a:pt x="841" y="300"/>
                    </a:lnTo>
                    <a:lnTo>
                      <a:pt x="841" y="360"/>
                    </a:lnTo>
                    <a:lnTo>
                      <a:pt x="781" y="480"/>
                    </a:lnTo>
                    <a:lnTo>
                      <a:pt x="721" y="660"/>
                    </a:lnTo>
                    <a:lnTo>
                      <a:pt x="661" y="720"/>
                    </a:lnTo>
                    <a:lnTo>
                      <a:pt x="661" y="660"/>
                    </a:lnTo>
                    <a:lnTo>
                      <a:pt x="721" y="480"/>
                    </a:lnTo>
                    <a:lnTo>
                      <a:pt x="781" y="180"/>
                    </a:lnTo>
                    <a:lnTo>
                      <a:pt x="781" y="60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50"/>
              <p:cNvSpPr/>
              <p:nvPr/>
            </p:nvSpPr>
            <p:spPr>
              <a:xfrm>
                <a:off x="1963727" y="2765919"/>
                <a:ext cx="6064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541" extrusionOk="0">
                    <a:moveTo>
                      <a:pt x="1" y="0"/>
                    </a:moveTo>
                    <a:lnTo>
                      <a:pt x="1" y="120"/>
                    </a:lnTo>
                    <a:lnTo>
                      <a:pt x="1" y="300"/>
                    </a:lnTo>
                    <a:lnTo>
                      <a:pt x="61" y="541"/>
                    </a:lnTo>
                    <a:lnTo>
                      <a:pt x="181" y="541"/>
                    </a:lnTo>
                    <a:lnTo>
                      <a:pt x="121" y="18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50"/>
              <p:cNvSpPr/>
              <p:nvPr/>
            </p:nvSpPr>
            <p:spPr>
              <a:xfrm>
                <a:off x="1953675" y="2775970"/>
                <a:ext cx="405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41" extrusionOk="0">
                    <a:moveTo>
                      <a:pt x="61" y="0"/>
                    </a:moveTo>
                    <a:lnTo>
                      <a:pt x="1" y="60"/>
                    </a:lnTo>
                    <a:lnTo>
                      <a:pt x="1" y="120"/>
                    </a:lnTo>
                    <a:lnTo>
                      <a:pt x="61" y="241"/>
                    </a:lnTo>
                    <a:lnTo>
                      <a:pt x="121" y="241"/>
                    </a:lnTo>
                    <a:lnTo>
                      <a:pt x="121" y="180"/>
                    </a:lnTo>
                    <a:lnTo>
                      <a:pt x="61" y="6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50"/>
              <p:cNvSpPr/>
              <p:nvPr/>
            </p:nvSpPr>
            <p:spPr>
              <a:xfrm>
                <a:off x="2016028" y="2876519"/>
                <a:ext cx="10085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81" extrusionOk="0">
                    <a:moveTo>
                      <a:pt x="0" y="1"/>
                    </a:moveTo>
                    <a:lnTo>
                      <a:pt x="241" y="181"/>
                    </a:lnTo>
                    <a:lnTo>
                      <a:pt x="301" y="181"/>
                    </a:lnTo>
                    <a:lnTo>
                      <a:pt x="241" y="1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50"/>
              <p:cNvSpPr/>
              <p:nvPr/>
            </p:nvSpPr>
            <p:spPr>
              <a:xfrm>
                <a:off x="1897353" y="2755867"/>
                <a:ext cx="30222" cy="28178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41" extrusionOk="0">
                    <a:moveTo>
                      <a:pt x="901" y="0"/>
                    </a:moveTo>
                    <a:lnTo>
                      <a:pt x="661" y="240"/>
                    </a:lnTo>
                    <a:lnTo>
                      <a:pt x="181" y="660"/>
                    </a:lnTo>
                    <a:lnTo>
                      <a:pt x="1" y="841"/>
                    </a:lnTo>
                    <a:lnTo>
                      <a:pt x="181" y="841"/>
                    </a:lnTo>
                    <a:lnTo>
                      <a:pt x="541" y="420"/>
                    </a:lnTo>
                    <a:lnTo>
                      <a:pt x="901" y="60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50"/>
              <p:cNvSpPr/>
              <p:nvPr/>
            </p:nvSpPr>
            <p:spPr>
              <a:xfrm>
                <a:off x="2615366" y="2598997"/>
                <a:ext cx="8075" cy="3219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961" extrusionOk="0">
                    <a:moveTo>
                      <a:pt x="0" y="0"/>
                    </a:moveTo>
                    <a:lnTo>
                      <a:pt x="120" y="600"/>
                    </a:lnTo>
                    <a:lnTo>
                      <a:pt x="180" y="961"/>
                    </a:lnTo>
                    <a:lnTo>
                      <a:pt x="240" y="9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50"/>
              <p:cNvSpPr/>
              <p:nvPr/>
            </p:nvSpPr>
            <p:spPr>
              <a:xfrm>
                <a:off x="2565075" y="2621110"/>
                <a:ext cx="204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61" h="301" extrusionOk="0">
                    <a:moveTo>
                      <a:pt x="1" y="0"/>
                    </a:moveTo>
                    <a:lnTo>
                      <a:pt x="1" y="301"/>
                    </a:lnTo>
                    <a:lnTo>
                      <a:pt x="61" y="30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50"/>
              <p:cNvSpPr/>
              <p:nvPr/>
            </p:nvSpPr>
            <p:spPr>
              <a:xfrm>
                <a:off x="2587188" y="2588946"/>
                <a:ext cx="20170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261" extrusionOk="0">
                    <a:moveTo>
                      <a:pt x="1" y="0"/>
                    </a:moveTo>
                    <a:lnTo>
                      <a:pt x="1" y="180"/>
                    </a:lnTo>
                    <a:lnTo>
                      <a:pt x="1" y="540"/>
                    </a:lnTo>
                    <a:lnTo>
                      <a:pt x="61" y="1261"/>
                    </a:lnTo>
                    <a:lnTo>
                      <a:pt x="601" y="1261"/>
                    </a:lnTo>
                    <a:lnTo>
                      <a:pt x="541" y="1080"/>
                    </a:lnTo>
                    <a:lnTo>
                      <a:pt x="301" y="54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50"/>
              <p:cNvSpPr/>
              <p:nvPr/>
            </p:nvSpPr>
            <p:spPr>
              <a:xfrm>
                <a:off x="2480608" y="2588946"/>
                <a:ext cx="42250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61" extrusionOk="0">
                    <a:moveTo>
                      <a:pt x="841" y="0"/>
                    </a:moveTo>
                    <a:lnTo>
                      <a:pt x="120" y="1141"/>
                    </a:lnTo>
                    <a:lnTo>
                      <a:pt x="0" y="1261"/>
                    </a:lnTo>
                    <a:lnTo>
                      <a:pt x="1081" y="1261"/>
                    </a:lnTo>
                    <a:lnTo>
                      <a:pt x="1201" y="420"/>
                    </a:lnTo>
                    <a:lnTo>
                      <a:pt x="12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50"/>
              <p:cNvSpPr/>
              <p:nvPr/>
            </p:nvSpPr>
            <p:spPr>
              <a:xfrm>
                <a:off x="2557033" y="2661316"/>
                <a:ext cx="40240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202" extrusionOk="0">
                    <a:moveTo>
                      <a:pt x="120" y="1"/>
                    </a:moveTo>
                    <a:lnTo>
                      <a:pt x="60" y="241"/>
                    </a:lnTo>
                    <a:lnTo>
                      <a:pt x="0" y="1141"/>
                    </a:lnTo>
                    <a:lnTo>
                      <a:pt x="0" y="1201"/>
                    </a:lnTo>
                    <a:lnTo>
                      <a:pt x="1201" y="1201"/>
                    </a:lnTo>
                    <a:lnTo>
                      <a:pt x="961" y="721"/>
                    </a:lnTo>
                    <a:lnTo>
                      <a:pt x="721" y="181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50"/>
              <p:cNvSpPr/>
              <p:nvPr/>
            </p:nvSpPr>
            <p:spPr>
              <a:xfrm>
                <a:off x="1981853" y="2733721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0" y="1"/>
                    </a:moveTo>
                    <a:lnTo>
                      <a:pt x="0" y="61"/>
                    </a:lnTo>
                    <a:lnTo>
                      <a:pt x="120" y="6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50"/>
              <p:cNvSpPr/>
              <p:nvPr/>
            </p:nvSpPr>
            <p:spPr>
              <a:xfrm>
                <a:off x="1977832" y="2745816"/>
                <a:ext cx="405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81" extrusionOk="0">
                    <a:moveTo>
                      <a:pt x="0" y="0"/>
                    </a:moveTo>
                    <a:lnTo>
                      <a:pt x="0" y="180"/>
                    </a:lnTo>
                    <a:lnTo>
                      <a:pt x="120" y="18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50"/>
              <p:cNvSpPr/>
              <p:nvPr/>
            </p:nvSpPr>
            <p:spPr>
              <a:xfrm>
                <a:off x="1985874" y="2733721"/>
                <a:ext cx="8075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" extrusionOk="0">
                    <a:moveTo>
                      <a:pt x="0" y="1"/>
                    </a:moveTo>
                    <a:lnTo>
                      <a:pt x="0" y="61"/>
                    </a:lnTo>
                    <a:lnTo>
                      <a:pt x="2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50"/>
              <p:cNvSpPr/>
              <p:nvPr/>
            </p:nvSpPr>
            <p:spPr>
              <a:xfrm>
                <a:off x="2852681" y="2345565"/>
                <a:ext cx="10085" cy="12129"/>
              </a:xfrm>
              <a:custGeom>
                <a:avLst/>
                <a:gdLst/>
                <a:ahLst/>
                <a:cxnLst/>
                <a:rect l="l" t="t" r="r" b="b"/>
                <a:pathLst>
                  <a:path w="301" h="362" extrusionOk="0">
                    <a:moveTo>
                      <a:pt x="120" y="1"/>
                    </a:moveTo>
                    <a:lnTo>
                      <a:pt x="0" y="181"/>
                    </a:lnTo>
                    <a:lnTo>
                      <a:pt x="180" y="361"/>
                    </a:lnTo>
                    <a:lnTo>
                      <a:pt x="300" y="121"/>
                    </a:lnTo>
                    <a:lnTo>
                      <a:pt x="180" y="6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50"/>
              <p:cNvSpPr/>
              <p:nvPr/>
            </p:nvSpPr>
            <p:spPr>
              <a:xfrm>
                <a:off x="1969758" y="2733721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1" y="1"/>
                    </a:moveTo>
                    <a:lnTo>
                      <a:pt x="61" y="12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50"/>
              <p:cNvSpPr/>
              <p:nvPr/>
            </p:nvSpPr>
            <p:spPr>
              <a:xfrm>
                <a:off x="1977832" y="2735731"/>
                <a:ext cx="0" cy="2044"/>
              </a:xfrm>
              <a:custGeom>
                <a:avLst/>
                <a:gdLst/>
                <a:ahLst/>
                <a:cxnLst/>
                <a:rect l="l" t="t" r="r" b="b"/>
                <a:pathLst>
                  <a:path h="6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50"/>
              <p:cNvSpPr/>
              <p:nvPr/>
            </p:nvSpPr>
            <p:spPr>
              <a:xfrm>
                <a:off x="1989894" y="2681453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12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50"/>
              <p:cNvSpPr/>
              <p:nvPr/>
            </p:nvSpPr>
            <p:spPr>
              <a:xfrm>
                <a:off x="1921511" y="2697535"/>
                <a:ext cx="12095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21" extrusionOk="0">
                    <a:moveTo>
                      <a:pt x="240" y="0"/>
                    </a:moveTo>
                    <a:lnTo>
                      <a:pt x="0" y="120"/>
                    </a:lnTo>
                    <a:lnTo>
                      <a:pt x="360" y="120"/>
                    </a:lnTo>
                    <a:lnTo>
                      <a:pt x="3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50"/>
              <p:cNvSpPr/>
              <p:nvPr/>
            </p:nvSpPr>
            <p:spPr>
              <a:xfrm>
                <a:off x="2001956" y="2699546"/>
                <a:ext cx="606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20" y="0"/>
                    </a:moveTo>
                    <a:lnTo>
                      <a:pt x="0" y="60"/>
                    </a:lnTo>
                    <a:lnTo>
                      <a:pt x="180" y="6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50"/>
              <p:cNvSpPr/>
              <p:nvPr/>
            </p:nvSpPr>
            <p:spPr>
              <a:xfrm>
                <a:off x="2038141" y="2779991"/>
                <a:ext cx="405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0"/>
                    </a:moveTo>
                    <a:lnTo>
                      <a:pt x="1" y="121"/>
                    </a:lnTo>
                    <a:lnTo>
                      <a:pt x="61" y="121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50"/>
              <p:cNvSpPr/>
              <p:nvPr/>
            </p:nvSpPr>
            <p:spPr>
              <a:xfrm>
                <a:off x="2078381" y="2701556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50"/>
              <p:cNvSpPr/>
              <p:nvPr/>
            </p:nvSpPr>
            <p:spPr>
              <a:xfrm>
                <a:off x="1977832" y="2757878"/>
                <a:ext cx="405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50"/>
              <p:cNvSpPr/>
              <p:nvPr/>
            </p:nvSpPr>
            <p:spPr>
              <a:xfrm>
                <a:off x="2180940" y="2665337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50"/>
              <p:cNvSpPr/>
              <p:nvPr/>
            </p:nvSpPr>
            <p:spPr>
              <a:xfrm>
                <a:off x="2084412" y="2733721"/>
                <a:ext cx="16116" cy="36252"/>
              </a:xfrm>
              <a:custGeom>
                <a:avLst/>
                <a:gdLst/>
                <a:ahLst/>
                <a:cxnLst/>
                <a:rect l="l" t="t" r="r" b="b"/>
                <a:pathLst>
                  <a:path w="481" h="1082" extrusionOk="0">
                    <a:moveTo>
                      <a:pt x="240" y="1"/>
                    </a:moveTo>
                    <a:lnTo>
                      <a:pt x="180" y="61"/>
                    </a:lnTo>
                    <a:lnTo>
                      <a:pt x="60" y="361"/>
                    </a:lnTo>
                    <a:lnTo>
                      <a:pt x="60" y="421"/>
                    </a:lnTo>
                    <a:lnTo>
                      <a:pt x="0" y="361"/>
                    </a:lnTo>
                    <a:lnTo>
                      <a:pt x="0" y="421"/>
                    </a:lnTo>
                    <a:lnTo>
                      <a:pt x="60" y="601"/>
                    </a:lnTo>
                    <a:lnTo>
                      <a:pt x="240" y="901"/>
                    </a:lnTo>
                    <a:lnTo>
                      <a:pt x="300" y="1081"/>
                    </a:lnTo>
                    <a:lnTo>
                      <a:pt x="421" y="541"/>
                    </a:lnTo>
                    <a:lnTo>
                      <a:pt x="4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50"/>
              <p:cNvSpPr/>
              <p:nvPr/>
            </p:nvSpPr>
            <p:spPr>
              <a:xfrm>
                <a:off x="2261385" y="2697535"/>
                <a:ext cx="12095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21" extrusionOk="0">
                    <a:moveTo>
                      <a:pt x="1" y="0"/>
                    </a:moveTo>
                    <a:lnTo>
                      <a:pt x="241" y="120"/>
                    </a:lnTo>
                    <a:lnTo>
                      <a:pt x="361" y="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50"/>
              <p:cNvSpPr/>
              <p:nvPr/>
            </p:nvSpPr>
            <p:spPr>
              <a:xfrm>
                <a:off x="1973778" y="2763909"/>
                <a:ext cx="30222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301" extrusionOk="0">
                    <a:moveTo>
                      <a:pt x="1" y="0"/>
                    </a:moveTo>
                    <a:lnTo>
                      <a:pt x="1" y="120"/>
                    </a:lnTo>
                    <a:lnTo>
                      <a:pt x="1" y="240"/>
                    </a:lnTo>
                    <a:lnTo>
                      <a:pt x="1" y="300"/>
                    </a:lnTo>
                    <a:lnTo>
                      <a:pt x="181" y="300"/>
                    </a:lnTo>
                    <a:lnTo>
                      <a:pt x="721" y="60"/>
                    </a:lnTo>
                    <a:lnTo>
                      <a:pt x="901" y="0"/>
                    </a:lnTo>
                    <a:lnTo>
                      <a:pt x="301" y="0"/>
                    </a:lnTo>
                    <a:lnTo>
                      <a:pt x="241" y="60"/>
                    </a:lnTo>
                    <a:lnTo>
                      <a:pt x="241" y="0"/>
                    </a:lnTo>
                    <a:lnTo>
                      <a:pt x="121" y="0"/>
                    </a:lnTo>
                    <a:lnTo>
                      <a:pt x="121" y="60"/>
                    </a:lnTo>
                    <a:lnTo>
                      <a:pt x="121" y="180"/>
                    </a:lnTo>
                    <a:lnTo>
                      <a:pt x="121" y="240"/>
                    </a:lnTo>
                    <a:lnTo>
                      <a:pt x="61" y="180"/>
                    </a:lnTo>
                    <a:lnTo>
                      <a:pt x="61" y="120"/>
                    </a:lnTo>
                    <a:lnTo>
                      <a:pt x="61" y="6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50"/>
              <p:cNvSpPr/>
              <p:nvPr/>
            </p:nvSpPr>
            <p:spPr>
              <a:xfrm>
                <a:off x="1973778" y="2759888"/>
                <a:ext cx="68417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721" extrusionOk="0">
                    <a:moveTo>
                      <a:pt x="1982" y="0"/>
                    </a:moveTo>
                    <a:lnTo>
                      <a:pt x="1802" y="120"/>
                    </a:lnTo>
                    <a:lnTo>
                      <a:pt x="1382" y="240"/>
                    </a:lnTo>
                    <a:lnTo>
                      <a:pt x="781" y="420"/>
                    </a:lnTo>
                    <a:lnTo>
                      <a:pt x="481" y="480"/>
                    </a:lnTo>
                    <a:lnTo>
                      <a:pt x="181" y="480"/>
                    </a:lnTo>
                    <a:lnTo>
                      <a:pt x="1" y="420"/>
                    </a:lnTo>
                    <a:lnTo>
                      <a:pt x="61" y="721"/>
                    </a:lnTo>
                    <a:lnTo>
                      <a:pt x="1261" y="721"/>
                    </a:lnTo>
                    <a:lnTo>
                      <a:pt x="1622" y="420"/>
                    </a:lnTo>
                    <a:lnTo>
                      <a:pt x="1862" y="180"/>
                    </a:lnTo>
                    <a:lnTo>
                      <a:pt x="2042" y="120"/>
                    </a:lnTo>
                    <a:lnTo>
                      <a:pt x="198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50"/>
              <p:cNvSpPr/>
              <p:nvPr/>
            </p:nvSpPr>
            <p:spPr>
              <a:xfrm>
                <a:off x="2215148" y="2661316"/>
                <a:ext cx="239360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1202" extrusionOk="0">
                    <a:moveTo>
                      <a:pt x="0" y="1"/>
                    </a:moveTo>
                    <a:lnTo>
                      <a:pt x="300" y="181"/>
                    </a:lnTo>
                    <a:lnTo>
                      <a:pt x="540" y="301"/>
                    </a:lnTo>
                    <a:lnTo>
                      <a:pt x="660" y="301"/>
                    </a:lnTo>
                    <a:lnTo>
                      <a:pt x="900" y="421"/>
                    </a:lnTo>
                    <a:lnTo>
                      <a:pt x="1981" y="1021"/>
                    </a:lnTo>
                    <a:lnTo>
                      <a:pt x="2521" y="1201"/>
                    </a:lnTo>
                    <a:lnTo>
                      <a:pt x="6663" y="1201"/>
                    </a:lnTo>
                    <a:lnTo>
                      <a:pt x="714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50"/>
              <p:cNvSpPr/>
              <p:nvPr/>
            </p:nvSpPr>
            <p:spPr>
              <a:xfrm>
                <a:off x="2088432" y="2761898"/>
                <a:ext cx="405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41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120" y="240"/>
                    </a:lnTo>
                    <a:lnTo>
                      <a:pt x="60" y="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50"/>
              <p:cNvSpPr/>
              <p:nvPr/>
            </p:nvSpPr>
            <p:spPr>
              <a:xfrm>
                <a:off x="2251334" y="2832292"/>
                <a:ext cx="14106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501" extrusionOk="0">
                    <a:moveTo>
                      <a:pt x="301" y="0"/>
                    </a:moveTo>
                    <a:lnTo>
                      <a:pt x="241" y="600"/>
                    </a:lnTo>
                    <a:lnTo>
                      <a:pt x="61" y="1201"/>
                    </a:lnTo>
                    <a:lnTo>
                      <a:pt x="1" y="1501"/>
                    </a:lnTo>
                    <a:lnTo>
                      <a:pt x="421" y="1501"/>
                    </a:lnTo>
                    <a:lnTo>
                      <a:pt x="361" y="780"/>
                    </a:lnTo>
                    <a:lnTo>
                      <a:pt x="361" y="600"/>
                    </a:lnTo>
                    <a:lnTo>
                      <a:pt x="361" y="360"/>
                    </a:lnTo>
                    <a:lnTo>
                      <a:pt x="301" y="120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50"/>
              <p:cNvSpPr/>
              <p:nvPr/>
            </p:nvSpPr>
            <p:spPr>
              <a:xfrm>
                <a:off x="1917490" y="2858426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0" y="61"/>
                    </a:move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50"/>
              <p:cNvSpPr/>
              <p:nvPr/>
            </p:nvSpPr>
            <p:spPr>
              <a:xfrm>
                <a:off x="1867199" y="2874509"/>
                <a:ext cx="1209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241" extrusionOk="0">
                    <a:moveTo>
                      <a:pt x="361" y="1"/>
                    </a:moveTo>
                    <a:lnTo>
                      <a:pt x="1" y="241"/>
                    </a:lnTo>
                    <a:lnTo>
                      <a:pt x="61" y="241"/>
                    </a:lnTo>
                    <a:lnTo>
                      <a:pt x="3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50"/>
              <p:cNvSpPr/>
              <p:nvPr/>
            </p:nvSpPr>
            <p:spPr>
              <a:xfrm>
                <a:off x="1929552" y="2840334"/>
                <a:ext cx="6064" cy="28178"/>
              </a:xfrm>
              <a:custGeom>
                <a:avLst/>
                <a:gdLst/>
                <a:ahLst/>
                <a:cxnLst/>
                <a:rect l="l" t="t" r="r" b="b"/>
                <a:pathLst>
                  <a:path w="181" h="841" extrusionOk="0">
                    <a:moveTo>
                      <a:pt x="180" y="0"/>
                    </a:moveTo>
                    <a:lnTo>
                      <a:pt x="120" y="180"/>
                    </a:lnTo>
                    <a:lnTo>
                      <a:pt x="60" y="300"/>
                    </a:lnTo>
                    <a:lnTo>
                      <a:pt x="0" y="841"/>
                    </a:lnTo>
                    <a:lnTo>
                      <a:pt x="0" y="841"/>
                    </a:lnTo>
                    <a:lnTo>
                      <a:pt x="120" y="36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50"/>
              <p:cNvSpPr/>
              <p:nvPr/>
            </p:nvSpPr>
            <p:spPr>
              <a:xfrm>
                <a:off x="1923521" y="2844354"/>
                <a:ext cx="3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50"/>
              <p:cNvSpPr/>
              <p:nvPr/>
            </p:nvSpPr>
            <p:spPr>
              <a:xfrm>
                <a:off x="3029655" y="2484343"/>
                <a:ext cx="8075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21" extrusionOk="0">
                    <a:moveTo>
                      <a:pt x="181" y="1"/>
                    </a:moveTo>
                    <a:lnTo>
                      <a:pt x="0" y="61"/>
                    </a:lnTo>
                    <a:lnTo>
                      <a:pt x="0" y="121"/>
                    </a:lnTo>
                    <a:lnTo>
                      <a:pt x="241" y="121"/>
                    </a:lnTo>
                    <a:lnTo>
                      <a:pt x="241" y="61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50"/>
              <p:cNvSpPr/>
              <p:nvPr/>
            </p:nvSpPr>
            <p:spPr>
              <a:xfrm>
                <a:off x="2066319" y="2588946"/>
                <a:ext cx="418343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12486" h="1261" extrusionOk="0">
                    <a:moveTo>
                      <a:pt x="0" y="0"/>
                    </a:moveTo>
                    <a:lnTo>
                      <a:pt x="180" y="60"/>
                    </a:lnTo>
                    <a:lnTo>
                      <a:pt x="720" y="180"/>
                    </a:lnTo>
                    <a:lnTo>
                      <a:pt x="1141" y="240"/>
                    </a:lnTo>
                    <a:lnTo>
                      <a:pt x="1501" y="180"/>
                    </a:lnTo>
                    <a:lnTo>
                      <a:pt x="1501" y="180"/>
                    </a:lnTo>
                    <a:lnTo>
                      <a:pt x="1141" y="300"/>
                    </a:lnTo>
                    <a:lnTo>
                      <a:pt x="660" y="360"/>
                    </a:lnTo>
                    <a:lnTo>
                      <a:pt x="1141" y="360"/>
                    </a:lnTo>
                    <a:lnTo>
                      <a:pt x="1201" y="420"/>
                    </a:lnTo>
                    <a:lnTo>
                      <a:pt x="1381" y="360"/>
                    </a:lnTo>
                    <a:lnTo>
                      <a:pt x="1321" y="420"/>
                    </a:lnTo>
                    <a:lnTo>
                      <a:pt x="1381" y="420"/>
                    </a:lnTo>
                    <a:lnTo>
                      <a:pt x="1981" y="360"/>
                    </a:lnTo>
                    <a:lnTo>
                      <a:pt x="1741" y="480"/>
                    </a:lnTo>
                    <a:lnTo>
                      <a:pt x="1801" y="480"/>
                    </a:lnTo>
                    <a:lnTo>
                      <a:pt x="2281" y="540"/>
                    </a:lnTo>
                    <a:lnTo>
                      <a:pt x="2461" y="600"/>
                    </a:lnTo>
                    <a:lnTo>
                      <a:pt x="2521" y="660"/>
                    </a:lnTo>
                    <a:lnTo>
                      <a:pt x="3362" y="660"/>
                    </a:lnTo>
                    <a:lnTo>
                      <a:pt x="2461" y="960"/>
                    </a:lnTo>
                    <a:lnTo>
                      <a:pt x="2701" y="960"/>
                    </a:lnTo>
                    <a:lnTo>
                      <a:pt x="3121" y="1020"/>
                    </a:lnTo>
                    <a:lnTo>
                      <a:pt x="3422" y="1141"/>
                    </a:lnTo>
                    <a:lnTo>
                      <a:pt x="3602" y="1261"/>
                    </a:lnTo>
                    <a:lnTo>
                      <a:pt x="11945" y="1261"/>
                    </a:lnTo>
                    <a:lnTo>
                      <a:pt x="12065" y="960"/>
                    </a:lnTo>
                    <a:lnTo>
                      <a:pt x="12485" y="0"/>
                    </a:lnTo>
                    <a:lnTo>
                      <a:pt x="11825" y="0"/>
                    </a:lnTo>
                    <a:lnTo>
                      <a:pt x="10985" y="900"/>
                    </a:lnTo>
                    <a:lnTo>
                      <a:pt x="11345" y="360"/>
                    </a:lnTo>
                    <a:lnTo>
                      <a:pt x="11525" y="0"/>
                    </a:lnTo>
                    <a:lnTo>
                      <a:pt x="6843" y="0"/>
                    </a:lnTo>
                    <a:lnTo>
                      <a:pt x="6843" y="120"/>
                    </a:lnTo>
                    <a:lnTo>
                      <a:pt x="6783" y="300"/>
                    </a:lnTo>
                    <a:lnTo>
                      <a:pt x="6783" y="120"/>
                    </a:lnTo>
                    <a:lnTo>
                      <a:pt x="6783" y="0"/>
                    </a:lnTo>
                    <a:lnTo>
                      <a:pt x="4862" y="0"/>
                    </a:lnTo>
                    <a:lnTo>
                      <a:pt x="4802" y="120"/>
                    </a:lnTo>
                    <a:lnTo>
                      <a:pt x="4742" y="180"/>
                    </a:lnTo>
                    <a:lnTo>
                      <a:pt x="4742" y="60"/>
                    </a:lnTo>
                    <a:lnTo>
                      <a:pt x="48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50"/>
              <p:cNvSpPr/>
              <p:nvPr/>
            </p:nvSpPr>
            <p:spPr>
              <a:xfrm>
                <a:off x="3019603" y="2518552"/>
                <a:ext cx="38229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1201" extrusionOk="0">
                    <a:moveTo>
                      <a:pt x="661" y="0"/>
                    </a:moveTo>
                    <a:lnTo>
                      <a:pt x="541" y="120"/>
                    </a:lnTo>
                    <a:lnTo>
                      <a:pt x="541" y="180"/>
                    </a:lnTo>
                    <a:lnTo>
                      <a:pt x="360" y="480"/>
                    </a:lnTo>
                    <a:lnTo>
                      <a:pt x="0" y="1201"/>
                    </a:lnTo>
                    <a:lnTo>
                      <a:pt x="120" y="1201"/>
                    </a:lnTo>
                    <a:lnTo>
                      <a:pt x="661" y="720"/>
                    </a:lnTo>
                    <a:lnTo>
                      <a:pt x="1021" y="240"/>
                    </a:lnTo>
                    <a:lnTo>
                      <a:pt x="1141" y="120"/>
                    </a:lnTo>
                    <a:lnTo>
                      <a:pt x="10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50"/>
              <p:cNvSpPr/>
              <p:nvPr/>
            </p:nvSpPr>
            <p:spPr>
              <a:xfrm>
                <a:off x="1863178" y="2733721"/>
                <a:ext cx="66407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1502" extrusionOk="0">
                    <a:moveTo>
                      <a:pt x="1261" y="361"/>
                    </a:moveTo>
                    <a:lnTo>
                      <a:pt x="1101" y="521"/>
                    </a:lnTo>
                    <a:lnTo>
                      <a:pt x="1101" y="521"/>
                    </a:lnTo>
                    <a:lnTo>
                      <a:pt x="1261" y="421"/>
                    </a:lnTo>
                    <a:lnTo>
                      <a:pt x="1261" y="361"/>
                    </a:lnTo>
                    <a:close/>
                    <a:moveTo>
                      <a:pt x="961" y="1"/>
                    </a:moveTo>
                    <a:lnTo>
                      <a:pt x="721" y="421"/>
                    </a:lnTo>
                    <a:lnTo>
                      <a:pt x="781" y="481"/>
                    </a:lnTo>
                    <a:lnTo>
                      <a:pt x="661" y="421"/>
                    </a:lnTo>
                    <a:lnTo>
                      <a:pt x="1" y="1502"/>
                    </a:lnTo>
                    <a:lnTo>
                      <a:pt x="841" y="1502"/>
                    </a:lnTo>
                    <a:lnTo>
                      <a:pt x="1141" y="1261"/>
                    </a:lnTo>
                    <a:lnTo>
                      <a:pt x="1561" y="781"/>
                    </a:lnTo>
                    <a:lnTo>
                      <a:pt x="1801" y="481"/>
                    </a:lnTo>
                    <a:lnTo>
                      <a:pt x="1981" y="241"/>
                    </a:lnTo>
                    <a:lnTo>
                      <a:pt x="1981" y="121"/>
                    </a:lnTo>
                    <a:lnTo>
                      <a:pt x="1861" y="241"/>
                    </a:lnTo>
                    <a:lnTo>
                      <a:pt x="1201" y="901"/>
                    </a:lnTo>
                    <a:lnTo>
                      <a:pt x="721" y="1261"/>
                    </a:lnTo>
                    <a:lnTo>
                      <a:pt x="1081" y="841"/>
                    </a:lnTo>
                    <a:lnTo>
                      <a:pt x="1381" y="481"/>
                    </a:lnTo>
                    <a:lnTo>
                      <a:pt x="1201" y="661"/>
                    </a:lnTo>
                    <a:lnTo>
                      <a:pt x="781" y="1021"/>
                    </a:lnTo>
                    <a:lnTo>
                      <a:pt x="661" y="1141"/>
                    </a:lnTo>
                    <a:lnTo>
                      <a:pt x="661" y="1141"/>
                    </a:lnTo>
                    <a:lnTo>
                      <a:pt x="781" y="961"/>
                    </a:lnTo>
                    <a:lnTo>
                      <a:pt x="1081" y="541"/>
                    </a:lnTo>
                    <a:lnTo>
                      <a:pt x="1101" y="521"/>
                    </a:lnTo>
                    <a:lnTo>
                      <a:pt x="1101" y="521"/>
                    </a:lnTo>
                    <a:lnTo>
                      <a:pt x="781" y="721"/>
                    </a:lnTo>
                    <a:lnTo>
                      <a:pt x="601" y="841"/>
                    </a:lnTo>
                    <a:lnTo>
                      <a:pt x="601" y="841"/>
                    </a:lnTo>
                    <a:lnTo>
                      <a:pt x="721" y="721"/>
                    </a:lnTo>
                    <a:lnTo>
                      <a:pt x="1141" y="301"/>
                    </a:lnTo>
                    <a:lnTo>
                      <a:pt x="15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50"/>
              <p:cNvSpPr/>
              <p:nvPr/>
            </p:nvSpPr>
            <p:spPr>
              <a:xfrm>
                <a:off x="1820929" y="2661316"/>
                <a:ext cx="20170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202" extrusionOk="0">
                    <a:moveTo>
                      <a:pt x="1" y="1"/>
                    </a:moveTo>
                    <a:lnTo>
                      <a:pt x="61" y="301"/>
                    </a:lnTo>
                    <a:lnTo>
                      <a:pt x="181" y="1021"/>
                    </a:lnTo>
                    <a:lnTo>
                      <a:pt x="241" y="1201"/>
                    </a:lnTo>
                    <a:lnTo>
                      <a:pt x="601" y="1201"/>
                    </a:lnTo>
                    <a:lnTo>
                      <a:pt x="481" y="1021"/>
                    </a:lnTo>
                    <a:lnTo>
                      <a:pt x="241" y="48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50"/>
              <p:cNvSpPr/>
              <p:nvPr/>
            </p:nvSpPr>
            <p:spPr>
              <a:xfrm>
                <a:off x="1847096" y="2870488"/>
                <a:ext cx="30188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361" extrusionOk="0">
                    <a:moveTo>
                      <a:pt x="901" y="1"/>
                    </a:moveTo>
                    <a:lnTo>
                      <a:pt x="661" y="121"/>
                    </a:lnTo>
                    <a:lnTo>
                      <a:pt x="180" y="301"/>
                    </a:lnTo>
                    <a:lnTo>
                      <a:pt x="0" y="361"/>
                    </a:lnTo>
                    <a:lnTo>
                      <a:pt x="541" y="36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50"/>
              <p:cNvSpPr/>
              <p:nvPr/>
            </p:nvSpPr>
            <p:spPr>
              <a:xfrm>
                <a:off x="2040152" y="2993183"/>
                <a:ext cx="4054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121" h="421" extrusionOk="0">
                    <a:moveTo>
                      <a:pt x="61" y="0"/>
                    </a:moveTo>
                    <a:lnTo>
                      <a:pt x="61" y="120"/>
                    </a:lnTo>
                    <a:lnTo>
                      <a:pt x="1" y="420"/>
                    </a:lnTo>
                    <a:lnTo>
                      <a:pt x="121" y="420"/>
                    </a:lnTo>
                    <a:lnTo>
                      <a:pt x="121" y="30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50"/>
              <p:cNvSpPr/>
              <p:nvPr/>
            </p:nvSpPr>
            <p:spPr>
              <a:xfrm>
                <a:off x="2291573" y="2844354"/>
                <a:ext cx="18126" cy="38229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141" extrusionOk="0">
                    <a:moveTo>
                      <a:pt x="0" y="0"/>
                    </a:moveTo>
                    <a:lnTo>
                      <a:pt x="60" y="300"/>
                    </a:lnTo>
                    <a:lnTo>
                      <a:pt x="120" y="1141"/>
                    </a:lnTo>
                    <a:lnTo>
                      <a:pt x="540" y="1141"/>
                    </a:lnTo>
                    <a:lnTo>
                      <a:pt x="420" y="721"/>
                    </a:lnTo>
                    <a:lnTo>
                      <a:pt x="180" y="3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50"/>
              <p:cNvSpPr/>
              <p:nvPr/>
            </p:nvSpPr>
            <p:spPr>
              <a:xfrm>
                <a:off x="2072350" y="2946913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1"/>
                    </a:moveTo>
                    <a:lnTo>
                      <a:pt x="0" y="61"/>
                    </a:lnTo>
                    <a:lnTo>
                      <a:pt x="60" y="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50"/>
              <p:cNvSpPr/>
              <p:nvPr/>
            </p:nvSpPr>
            <p:spPr>
              <a:xfrm>
                <a:off x="2299614" y="2832292"/>
                <a:ext cx="48281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501" extrusionOk="0">
                    <a:moveTo>
                      <a:pt x="0" y="0"/>
                    </a:moveTo>
                    <a:lnTo>
                      <a:pt x="240" y="540"/>
                    </a:lnTo>
                    <a:lnTo>
                      <a:pt x="360" y="1081"/>
                    </a:lnTo>
                    <a:lnTo>
                      <a:pt x="420" y="1501"/>
                    </a:lnTo>
                    <a:lnTo>
                      <a:pt x="1441" y="1501"/>
                    </a:lnTo>
                    <a:lnTo>
                      <a:pt x="961" y="961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50"/>
              <p:cNvSpPr/>
              <p:nvPr/>
            </p:nvSpPr>
            <p:spPr>
              <a:xfrm>
                <a:off x="1885292" y="2874509"/>
                <a:ext cx="405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61" y="1"/>
                    </a:moveTo>
                    <a:lnTo>
                      <a:pt x="1" y="121"/>
                    </a:lnTo>
                    <a:lnTo>
                      <a:pt x="1" y="121"/>
                    </a:lnTo>
                    <a:lnTo>
                      <a:pt x="61" y="6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50"/>
              <p:cNvSpPr/>
              <p:nvPr/>
            </p:nvSpPr>
            <p:spPr>
              <a:xfrm>
                <a:off x="1971768" y="2844354"/>
                <a:ext cx="38263" cy="30188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901" extrusionOk="0">
                    <a:moveTo>
                      <a:pt x="1" y="0"/>
                    </a:moveTo>
                    <a:lnTo>
                      <a:pt x="61" y="60"/>
                    </a:lnTo>
                    <a:lnTo>
                      <a:pt x="541" y="481"/>
                    </a:lnTo>
                    <a:lnTo>
                      <a:pt x="1141" y="901"/>
                    </a:lnTo>
                    <a:lnTo>
                      <a:pt x="721" y="601"/>
                    </a:lnTo>
                    <a:lnTo>
                      <a:pt x="181" y="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50"/>
              <p:cNvSpPr/>
              <p:nvPr/>
            </p:nvSpPr>
            <p:spPr>
              <a:xfrm>
                <a:off x="1973778" y="3001225"/>
                <a:ext cx="16149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81" extrusionOk="0">
                    <a:moveTo>
                      <a:pt x="481" y="0"/>
                    </a:moveTo>
                    <a:lnTo>
                      <a:pt x="241" y="60"/>
                    </a:lnTo>
                    <a:lnTo>
                      <a:pt x="61" y="120"/>
                    </a:lnTo>
                    <a:lnTo>
                      <a:pt x="1" y="180"/>
                    </a:lnTo>
                    <a:lnTo>
                      <a:pt x="361" y="180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50"/>
              <p:cNvSpPr/>
              <p:nvPr/>
            </p:nvSpPr>
            <p:spPr>
              <a:xfrm>
                <a:off x="1792784" y="2932841"/>
                <a:ext cx="203174" cy="74448"/>
              </a:xfrm>
              <a:custGeom>
                <a:avLst/>
                <a:gdLst/>
                <a:ahLst/>
                <a:cxnLst/>
                <a:rect l="l" t="t" r="r" b="b"/>
                <a:pathLst>
                  <a:path w="6064" h="2222" extrusionOk="0">
                    <a:moveTo>
                      <a:pt x="2222" y="0"/>
                    </a:moveTo>
                    <a:lnTo>
                      <a:pt x="2222" y="120"/>
                    </a:lnTo>
                    <a:lnTo>
                      <a:pt x="2222" y="301"/>
                    </a:lnTo>
                    <a:lnTo>
                      <a:pt x="2342" y="0"/>
                    </a:lnTo>
                    <a:close/>
                    <a:moveTo>
                      <a:pt x="2222" y="301"/>
                    </a:moveTo>
                    <a:lnTo>
                      <a:pt x="2192" y="436"/>
                    </a:lnTo>
                    <a:lnTo>
                      <a:pt x="2192" y="436"/>
                    </a:lnTo>
                    <a:lnTo>
                      <a:pt x="2222" y="361"/>
                    </a:lnTo>
                    <a:lnTo>
                      <a:pt x="2222" y="301"/>
                    </a:lnTo>
                    <a:close/>
                    <a:moveTo>
                      <a:pt x="2642" y="0"/>
                    </a:moveTo>
                    <a:lnTo>
                      <a:pt x="2582" y="120"/>
                    </a:lnTo>
                    <a:lnTo>
                      <a:pt x="2282" y="481"/>
                    </a:lnTo>
                    <a:lnTo>
                      <a:pt x="2102" y="841"/>
                    </a:lnTo>
                    <a:lnTo>
                      <a:pt x="2192" y="436"/>
                    </a:lnTo>
                    <a:lnTo>
                      <a:pt x="2192" y="436"/>
                    </a:lnTo>
                    <a:lnTo>
                      <a:pt x="2102" y="661"/>
                    </a:lnTo>
                    <a:lnTo>
                      <a:pt x="1981" y="961"/>
                    </a:lnTo>
                    <a:lnTo>
                      <a:pt x="1921" y="1021"/>
                    </a:lnTo>
                    <a:lnTo>
                      <a:pt x="1921" y="1021"/>
                    </a:lnTo>
                    <a:lnTo>
                      <a:pt x="1981" y="901"/>
                    </a:lnTo>
                    <a:lnTo>
                      <a:pt x="1981" y="661"/>
                    </a:lnTo>
                    <a:lnTo>
                      <a:pt x="2042" y="541"/>
                    </a:lnTo>
                    <a:lnTo>
                      <a:pt x="1861" y="781"/>
                    </a:lnTo>
                    <a:lnTo>
                      <a:pt x="1681" y="1141"/>
                    </a:lnTo>
                    <a:lnTo>
                      <a:pt x="1381" y="1501"/>
                    </a:lnTo>
                    <a:lnTo>
                      <a:pt x="1321" y="1561"/>
                    </a:lnTo>
                    <a:lnTo>
                      <a:pt x="1261" y="1621"/>
                    </a:lnTo>
                    <a:lnTo>
                      <a:pt x="1261" y="1561"/>
                    </a:lnTo>
                    <a:lnTo>
                      <a:pt x="1381" y="1441"/>
                    </a:lnTo>
                    <a:lnTo>
                      <a:pt x="1621" y="1081"/>
                    </a:lnTo>
                    <a:lnTo>
                      <a:pt x="1741" y="601"/>
                    </a:lnTo>
                    <a:lnTo>
                      <a:pt x="1861" y="361"/>
                    </a:lnTo>
                    <a:lnTo>
                      <a:pt x="1861" y="241"/>
                    </a:lnTo>
                    <a:lnTo>
                      <a:pt x="1561" y="541"/>
                    </a:lnTo>
                    <a:lnTo>
                      <a:pt x="1561" y="721"/>
                    </a:lnTo>
                    <a:lnTo>
                      <a:pt x="1501" y="901"/>
                    </a:lnTo>
                    <a:lnTo>
                      <a:pt x="1381" y="1201"/>
                    </a:lnTo>
                    <a:lnTo>
                      <a:pt x="1141" y="1501"/>
                    </a:lnTo>
                    <a:lnTo>
                      <a:pt x="721" y="1981"/>
                    </a:lnTo>
                    <a:lnTo>
                      <a:pt x="1021" y="1441"/>
                    </a:lnTo>
                    <a:lnTo>
                      <a:pt x="1201" y="1081"/>
                    </a:lnTo>
                    <a:lnTo>
                      <a:pt x="1261" y="961"/>
                    </a:lnTo>
                    <a:lnTo>
                      <a:pt x="1141" y="1081"/>
                    </a:lnTo>
                    <a:lnTo>
                      <a:pt x="1021" y="1321"/>
                    </a:lnTo>
                    <a:lnTo>
                      <a:pt x="361" y="1861"/>
                    </a:lnTo>
                    <a:lnTo>
                      <a:pt x="1" y="2221"/>
                    </a:lnTo>
                    <a:lnTo>
                      <a:pt x="4082" y="2221"/>
                    </a:lnTo>
                    <a:lnTo>
                      <a:pt x="3782" y="2101"/>
                    </a:lnTo>
                    <a:lnTo>
                      <a:pt x="3602" y="2041"/>
                    </a:lnTo>
                    <a:lnTo>
                      <a:pt x="4443" y="2041"/>
                    </a:lnTo>
                    <a:lnTo>
                      <a:pt x="4803" y="1981"/>
                    </a:lnTo>
                    <a:lnTo>
                      <a:pt x="5103" y="1861"/>
                    </a:lnTo>
                    <a:lnTo>
                      <a:pt x="5343" y="1801"/>
                    </a:lnTo>
                    <a:lnTo>
                      <a:pt x="5223" y="1801"/>
                    </a:lnTo>
                    <a:lnTo>
                      <a:pt x="4683" y="1681"/>
                    </a:lnTo>
                    <a:lnTo>
                      <a:pt x="4503" y="1621"/>
                    </a:lnTo>
                    <a:lnTo>
                      <a:pt x="4443" y="1561"/>
                    </a:lnTo>
                    <a:lnTo>
                      <a:pt x="4563" y="1561"/>
                    </a:lnTo>
                    <a:lnTo>
                      <a:pt x="4683" y="1621"/>
                    </a:lnTo>
                    <a:lnTo>
                      <a:pt x="5223" y="1561"/>
                    </a:lnTo>
                    <a:lnTo>
                      <a:pt x="5703" y="1441"/>
                    </a:lnTo>
                    <a:lnTo>
                      <a:pt x="5883" y="1381"/>
                    </a:lnTo>
                    <a:lnTo>
                      <a:pt x="5283" y="1261"/>
                    </a:lnTo>
                    <a:lnTo>
                      <a:pt x="4743" y="1021"/>
                    </a:lnTo>
                    <a:lnTo>
                      <a:pt x="4563" y="901"/>
                    </a:lnTo>
                    <a:lnTo>
                      <a:pt x="4803" y="961"/>
                    </a:lnTo>
                    <a:lnTo>
                      <a:pt x="5343" y="1021"/>
                    </a:lnTo>
                    <a:lnTo>
                      <a:pt x="5763" y="1021"/>
                    </a:lnTo>
                    <a:lnTo>
                      <a:pt x="5583" y="961"/>
                    </a:lnTo>
                    <a:lnTo>
                      <a:pt x="5223" y="841"/>
                    </a:lnTo>
                    <a:lnTo>
                      <a:pt x="4803" y="721"/>
                    </a:lnTo>
                    <a:lnTo>
                      <a:pt x="4443" y="481"/>
                    </a:lnTo>
                    <a:lnTo>
                      <a:pt x="4202" y="241"/>
                    </a:lnTo>
                    <a:lnTo>
                      <a:pt x="4022" y="60"/>
                    </a:lnTo>
                    <a:lnTo>
                      <a:pt x="4262" y="181"/>
                    </a:lnTo>
                    <a:lnTo>
                      <a:pt x="4503" y="361"/>
                    </a:lnTo>
                    <a:lnTo>
                      <a:pt x="4923" y="481"/>
                    </a:lnTo>
                    <a:lnTo>
                      <a:pt x="5283" y="601"/>
                    </a:lnTo>
                    <a:lnTo>
                      <a:pt x="6063" y="601"/>
                    </a:lnTo>
                    <a:lnTo>
                      <a:pt x="5883" y="541"/>
                    </a:lnTo>
                    <a:lnTo>
                      <a:pt x="5463" y="421"/>
                    </a:lnTo>
                    <a:lnTo>
                      <a:pt x="5103" y="241"/>
                    </a:lnTo>
                    <a:lnTo>
                      <a:pt x="4743" y="0"/>
                    </a:lnTo>
                    <a:lnTo>
                      <a:pt x="3002" y="0"/>
                    </a:lnTo>
                    <a:lnTo>
                      <a:pt x="2822" y="241"/>
                    </a:lnTo>
                    <a:lnTo>
                      <a:pt x="2762" y="301"/>
                    </a:lnTo>
                    <a:lnTo>
                      <a:pt x="2702" y="421"/>
                    </a:lnTo>
                    <a:lnTo>
                      <a:pt x="2642" y="541"/>
                    </a:lnTo>
                    <a:lnTo>
                      <a:pt x="2582" y="601"/>
                    </a:lnTo>
                    <a:lnTo>
                      <a:pt x="2582" y="541"/>
                    </a:lnTo>
                    <a:lnTo>
                      <a:pt x="2642" y="421"/>
                    </a:lnTo>
                    <a:lnTo>
                      <a:pt x="27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50"/>
              <p:cNvSpPr/>
              <p:nvPr/>
            </p:nvSpPr>
            <p:spPr>
              <a:xfrm>
                <a:off x="2009997" y="2991173"/>
                <a:ext cx="8075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81" extrusionOk="0">
                    <a:moveTo>
                      <a:pt x="241" y="0"/>
                    </a:moveTo>
                    <a:lnTo>
                      <a:pt x="180" y="60"/>
                    </a:lnTo>
                    <a:lnTo>
                      <a:pt x="60" y="360"/>
                    </a:lnTo>
                    <a:lnTo>
                      <a:pt x="0" y="480"/>
                    </a:lnTo>
                    <a:lnTo>
                      <a:pt x="180" y="480"/>
                    </a:lnTo>
                    <a:lnTo>
                      <a:pt x="241" y="120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50"/>
              <p:cNvSpPr/>
              <p:nvPr/>
            </p:nvSpPr>
            <p:spPr>
              <a:xfrm>
                <a:off x="2026080" y="2987152"/>
                <a:ext cx="10085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01" extrusionOk="0">
                    <a:moveTo>
                      <a:pt x="181" y="0"/>
                    </a:moveTo>
                    <a:lnTo>
                      <a:pt x="181" y="60"/>
                    </a:lnTo>
                    <a:lnTo>
                      <a:pt x="121" y="360"/>
                    </a:lnTo>
                    <a:lnTo>
                      <a:pt x="1" y="600"/>
                    </a:lnTo>
                    <a:lnTo>
                      <a:pt x="301" y="600"/>
                    </a:lnTo>
                    <a:lnTo>
                      <a:pt x="301" y="30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50"/>
              <p:cNvSpPr/>
              <p:nvPr/>
            </p:nvSpPr>
            <p:spPr>
              <a:xfrm>
                <a:off x="2094463" y="2733721"/>
                <a:ext cx="30188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502" extrusionOk="0">
                    <a:moveTo>
                      <a:pt x="841" y="1"/>
                    </a:moveTo>
                    <a:lnTo>
                      <a:pt x="781" y="61"/>
                    </a:lnTo>
                    <a:lnTo>
                      <a:pt x="421" y="601"/>
                    </a:lnTo>
                    <a:lnTo>
                      <a:pt x="301" y="781"/>
                    </a:lnTo>
                    <a:lnTo>
                      <a:pt x="61" y="1261"/>
                    </a:lnTo>
                    <a:lnTo>
                      <a:pt x="181" y="1441"/>
                    </a:lnTo>
                    <a:lnTo>
                      <a:pt x="0" y="1321"/>
                    </a:lnTo>
                    <a:lnTo>
                      <a:pt x="0" y="1381"/>
                    </a:lnTo>
                    <a:lnTo>
                      <a:pt x="61" y="1502"/>
                    </a:lnTo>
                    <a:lnTo>
                      <a:pt x="781" y="1502"/>
                    </a:lnTo>
                    <a:lnTo>
                      <a:pt x="781" y="1381"/>
                    </a:lnTo>
                    <a:lnTo>
                      <a:pt x="841" y="1081"/>
                    </a:lnTo>
                    <a:lnTo>
                      <a:pt x="901" y="481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50"/>
              <p:cNvSpPr/>
              <p:nvPr/>
            </p:nvSpPr>
            <p:spPr>
              <a:xfrm>
                <a:off x="2106525" y="2832292"/>
                <a:ext cx="108657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3243" h="1501" extrusionOk="0">
                    <a:moveTo>
                      <a:pt x="181" y="0"/>
                    </a:moveTo>
                    <a:lnTo>
                      <a:pt x="61" y="120"/>
                    </a:lnTo>
                    <a:lnTo>
                      <a:pt x="121" y="240"/>
                    </a:lnTo>
                    <a:lnTo>
                      <a:pt x="61" y="240"/>
                    </a:lnTo>
                    <a:lnTo>
                      <a:pt x="61" y="180"/>
                    </a:lnTo>
                    <a:lnTo>
                      <a:pt x="1" y="240"/>
                    </a:lnTo>
                    <a:lnTo>
                      <a:pt x="121" y="540"/>
                    </a:lnTo>
                    <a:lnTo>
                      <a:pt x="181" y="720"/>
                    </a:lnTo>
                    <a:lnTo>
                      <a:pt x="61" y="600"/>
                    </a:lnTo>
                    <a:lnTo>
                      <a:pt x="1" y="540"/>
                    </a:lnTo>
                    <a:lnTo>
                      <a:pt x="1" y="540"/>
                    </a:lnTo>
                    <a:lnTo>
                      <a:pt x="181" y="1501"/>
                    </a:lnTo>
                    <a:lnTo>
                      <a:pt x="2822" y="1501"/>
                    </a:lnTo>
                    <a:lnTo>
                      <a:pt x="3002" y="1141"/>
                    </a:lnTo>
                    <a:lnTo>
                      <a:pt x="3122" y="720"/>
                    </a:lnTo>
                    <a:lnTo>
                      <a:pt x="3242" y="120"/>
                    </a:lnTo>
                    <a:lnTo>
                      <a:pt x="3242" y="0"/>
                    </a:lnTo>
                    <a:lnTo>
                      <a:pt x="2702" y="0"/>
                    </a:lnTo>
                    <a:lnTo>
                      <a:pt x="2462" y="300"/>
                    </a:lnTo>
                    <a:lnTo>
                      <a:pt x="2282" y="480"/>
                    </a:lnTo>
                    <a:lnTo>
                      <a:pt x="2402" y="240"/>
                    </a:lnTo>
                    <a:lnTo>
                      <a:pt x="2522" y="0"/>
                    </a:lnTo>
                    <a:lnTo>
                      <a:pt x="2162" y="0"/>
                    </a:lnTo>
                    <a:lnTo>
                      <a:pt x="1801" y="480"/>
                    </a:lnTo>
                    <a:lnTo>
                      <a:pt x="1441" y="841"/>
                    </a:lnTo>
                    <a:lnTo>
                      <a:pt x="1201" y="1081"/>
                    </a:lnTo>
                    <a:lnTo>
                      <a:pt x="1081" y="1141"/>
                    </a:lnTo>
                    <a:lnTo>
                      <a:pt x="1141" y="1021"/>
                    </a:lnTo>
                    <a:lnTo>
                      <a:pt x="1381" y="780"/>
                    </a:lnTo>
                    <a:lnTo>
                      <a:pt x="1621" y="480"/>
                    </a:ln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50"/>
              <p:cNvSpPr/>
              <p:nvPr/>
            </p:nvSpPr>
            <p:spPr>
              <a:xfrm>
                <a:off x="3071905" y="2661316"/>
                <a:ext cx="168966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1202" extrusionOk="0">
                    <a:moveTo>
                      <a:pt x="1321" y="1"/>
                    </a:moveTo>
                    <a:lnTo>
                      <a:pt x="1080" y="301"/>
                    </a:lnTo>
                    <a:lnTo>
                      <a:pt x="720" y="721"/>
                    </a:lnTo>
                    <a:lnTo>
                      <a:pt x="180" y="1081"/>
                    </a:lnTo>
                    <a:lnTo>
                      <a:pt x="0" y="1201"/>
                    </a:lnTo>
                    <a:lnTo>
                      <a:pt x="5042" y="1201"/>
                    </a:lnTo>
                    <a:lnTo>
                      <a:pt x="4682" y="721"/>
                    </a:lnTo>
                    <a:lnTo>
                      <a:pt x="4442" y="301"/>
                    </a:lnTo>
                    <a:lnTo>
                      <a:pt x="4502" y="481"/>
                    </a:lnTo>
                    <a:lnTo>
                      <a:pt x="4622" y="961"/>
                    </a:lnTo>
                    <a:lnTo>
                      <a:pt x="4682" y="1081"/>
                    </a:lnTo>
                    <a:lnTo>
                      <a:pt x="4562" y="961"/>
                    </a:lnTo>
                    <a:lnTo>
                      <a:pt x="4442" y="781"/>
                    </a:lnTo>
                    <a:lnTo>
                      <a:pt x="4322" y="541"/>
                    </a:lnTo>
                    <a:lnTo>
                      <a:pt x="4142" y="61"/>
                    </a:lnTo>
                    <a:lnTo>
                      <a:pt x="4082" y="1"/>
                    </a:lnTo>
                    <a:lnTo>
                      <a:pt x="4022" y="1"/>
                    </a:lnTo>
                    <a:lnTo>
                      <a:pt x="4082" y="61"/>
                    </a:lnTo>
                    <a:lnTo>
                      <a:pt x="4322" y="841"/>
                    </a:lnTo>
                    <a:lnTo>
                      <a:pt x="4022" y="301"/>
                    </a:lnTo>
                    <a:lnTo>
                      <a:pt x="3662" y="1"/>
                    </a:lnTo>
                    <a:lnTo>
                      <a:pt x="3301" y="1"/>
                    </a:lnTo>
                    <a:lnTo>
                      <a:pt x="3421" y="301"/>
                    </a:lnTo>
                    <a:lnTo>
                      <a:pt x="3241" y="121"/>
                    </a:lnTo>
                    <a:lnTo>
                      <a:pt x="31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50"/>
              <p:cNvSpPr/>
              <p:nvPr/>
            </p:nvSpPr>
            <p:spPr>
              <a:xfrm>
                <a:off x="2203053" y="2832292"/>
                <a:ext cx="34242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1501" extrusionOk="0">
                    <a:moveTo>
                      <a:pt x="661" y="0"/>
                    </a:moveTo>
                    <a:lnTo>
                      <a:pt x="661" y="180"/>
                    </a:lnTo>
                    <a:lnTo>
                      <a:pt x="421" y="780"/>
                    </a:lnTo>
                    <a:lnTo>
                      <a:pt x="181" y="1201"/>
                    </a:lnTo>
                    <a:lnTo>
                      <a:pt x="1" y="1501"/>
                    </a:lnTo>
                    <a:lnTo>
                      <a:pt x="1021" y="1501"/>
                    </a:lnTo>
                    <a:lnTo>
                      <a:pt x="961" y="720"/>
                    </a:lnTo>
                    <a:lnTo>
                      <a:pt x="8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50"/>
              <p:cNvSpPr/>
              <p:nvPr/>
            </p:nvSpPr>
            <p:spPr>
              <a:xfrm>
                <a:off x="2874795" y="2695525"/>
                <a:ext cx="405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81" extrusionOk="0">
                    <a:moveTo>
                      <a:pt x="121" y="0"/>
                    </a:moveTo>
                    <a:lnTo>
                      <a:pt x="0" y="180"/>
                    </a:lnTo>
                    <a:lnTo>
                      <a:pt x="121" y="18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50"/>
              <p:cNvSpPr/>
              <p:nvPr/>
            </p:nvSpPr>
            <p:spPr>
              <a:xfrm>
                <a:off x="2287519" y="2759888"/>
                <a:ext cx="54345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721" extrusionOk="0">
                    <a:moveTo>
                      <a:pt x="1" y="0"/>
                    </a:moveTo>
                    <a:lnTo>
                      <a:pt x="421" y="300"/>
                    </a:lnTo>
                    <a:lnTo>
                      <a:pt x="1021" y="721"/>
                    </a:lnTo>
                    <a:lnTo>
                      <a:pt x="1622" y="721"/>
                    </a:lnTo>
                    <a:lnTo>
                      <a:pt x="1382" y="600"/>
                    </a:lnTo>
                    <a:lnTo>
                      <a:pt x="601" y="2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50"/>
              <p:cNvSpPr/>
              <p:nvPr/>
            </p:nvSpPr>
            <p:spPr>
              <a:xfrm>
                <a:off x="2042162" y="2842344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61" y="60"/>
                    </a:moveTo>
                    <a:lnTo>
                      <a:pt x="61" y="6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61" y="60"/>
                    </a:lnTo>
                    <a:lnTo>
                      <a:pt x="61" y="60"/>
                    </a:lnTo>
                    <a:lnTo>
                      <a:pt x="61" y="60"/>
                    </a:lnTo>
                    <a:lnTo>
                      <a:pt x="61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50"/>
              <p:cNvSpPr/>
              <p:nvPr/>
            </p:nvSpPr>
            <p:spPr>
              <a:xfrm>
                <a:off x="2001956" y="2846364"/>
                <a:ext cx="12095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01" extrusionOk="0">
                    <a:moveTo>
                      <a:pt x="0" y="0"/>
                    </a:moveTo>
                    <a:lnTo>
                      <a:pt x="300" y="240"/>
                    </a:lnTo>
                    <a:lnTo>
                      <a:pt x="360" y="300"/>
                    </a:lnTo>
                    <a:lnTo>
                      <a:pt x="360" y="300"/>
                    </a:lnTo>
                    <a:lnTo>
                      <a:pt x="30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50"/>
              <p:cNvSpPr/>
              <p:nvPr/>
            </p:nvSpPr>
            <p:spPr>
              <a:xfrm>
                <a:off x="2241282" y="2856416"/>
                <a:ext cx="4054" cy="26167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81" extrusionOk="0">
                    <a:moveTo>
                      <a:pt x="120" y="0"/>
                    </a:moveTo>
                    <a:lnTo>
                      <a:pt x="60" y="421"/>
                    </a:lnTo>
                    <a:lnTo>
                      <a:pt x="0" y="781"/>
                    </a:lnTo>
                    <a:lnTo>
                      <a:pt x="60" y="781"/>
                    </a:lnTo>
                    <a:lnTo>
                      <a:pt x="120" y="421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50"/>
              <p:cNvSpPr/>
              <p:nvPr/>
            </p:nvSpPr>
            <p:spPr>
              <a:xfrm>
                <a:off x="3037696" y="2480322"/>
                <a:ext cx="606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1" extrusionOk="0">
                    <a:moveTo>
                      <a:pt x="121" y="1"/>
                    </a:moveTo>
                    <a:lnTo>
                      <a:pt x="1" y="61"/>
                    </a:lnTo>
                    <a:lnTo>
                      <a:pt x="1" y="181"/>
                    </a:lnTo>
                    <a:lnTo>
                      <a:pt x="61" y="241"/>
                    </a:lnTo>
                    <a:lnTo>
                      <a:pt x="181" y="24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50"/>
              <p:cNvSpPr/>
              <p:nvPr/>
            </p:nvSpPr>
            <p:spPr>
              <a:xfrm>
                <a:off x="3085977" y="2518552"/>
                <a:ext cx="14106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201" extrusionOk="0">
                    <a:moveTo>
                      <a:pt x="0" y="0"/>
                    </a:moveTo>
                    <a:lnTo>
                      <a:pt x="120" y="540"/>
                    </a:lnTo>
                    <a:lnTo>
                      <a:pt x="420" y="1201"/>
                    </a:lnTo>
                    <a:lnTo>
                      <a:pt x="240" y="720"/>
                    </a:lnTo>
                    <a:lnTo>
                      <a:pt x="180" y="420"/>
                    </a:lnTo>
                    <a:lnTo>
                      <a:pt x="180" y="360"/>
                    </a:lnTo>
                    <a:lnTo>
                      <a:pt x="120" y="3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50"/>
              <p:cNvSpPr/>
              <p:nvPr/>
            </p:nvSpPr>
            <p:spPr>
              <a:xfrm>
                <a:off x="3037696" y="2518552"/>
                <a:ext cx="60376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201" extrusionOk="0">
                    <a:moveTo>
                      <a:pt x="721" y="0"/>
                    </a:moveTo>
                    <a:lnTo>
                      <a:pt x="841" y="480"/>
                    </a:lnTo>
                    <a:lnTo>
                      <a:pt x="901" y="660"/>
                    </a:lnTo>
                    <a:lnTo>
                      <a:pt x="781" y="480"/>
                    </a:lnTo>
                    <a:lnTo>
                      <a:pt x="661" y="240"/>
                    </a:lnTo>
                    <a:lnTo>
                      <a:pt x="661" y="180"/>
                    </a:lnTo>
                    <a:lnTo>
                      <a:pt x="601" y="300"/>
                    </a:lnTo>
                    <a:lnTo>
                      <a:pt x="1" y="1201"/>
                    </a:lnTo>
                    <a:lnTo>
                      <a:pt x="841" y="1201"/>
                    </a:lnTo>
                    <a:lnTo>
                      <a:pt x="901" y="1141"/>
                    </a:lnTo>
                    <a:lnTo>
                      <a:pt x="901" y="1201"/>
                    </a:lnTo>
                    <a:lnTo>
                      <a:pt x="1801" y="1201"/>
                    </a:lnTo>
                    <a:lnTo>
                      <a:pt x="1381" y="600"/>
                    </a:lnTo>
                    <a:lnTo>
                      <a:pt x="11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50"/>
              <p:cNvSpPr/>
              <p:nvPr/>
            </p:nvSpPr>
            <p:spPr>
              <a:xfrm>
                <a:off x="3001511" y="2588946"/>
                <a:ext cx="152883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4563" h="1261" extrusionOk="0">
                    <a:moveTo>
                      <a:pt x="1381" y="0"/>
                    </a:moveTo>
                    <a:lnTo>
                      <a:pt x="1021" y="360"/>
                    </a:lnTo>
                    <a:lnTo>
                      <a:pt x="120" y="1141"/>
                    </a:lnTo>
                    <a:lnTo>
                      <a:pt x="0" y="1261"/>
                    </a:lnTo>
                    <a:lnTo>
                      <a:pt x="180" y="1261"/>
                    </a:lnTo>
                    <a:lnTo>
                      <a:pt x="840" y="960"/>
                    </a:lnTo>
                    <a:lnTo>
                      <a:pt x="1321" y="720"/>
                    </a:lnTo>
                    <a:lnTo>
                      <a:pt x="1681" y="420"/>
                    </a:lnTo>
                    <a:lnTo>
                      <a:pt x="1921" y="180"/>
                    </a:lnTo>
                    <a:lnTo>
                      <a:pt x="2041" y="60"/>
                    </a:lnTo>
                    <a:lnTo>
                      <a:pt x="1981" y="180"/>
                    </a:lnTo>
                    <a:lnTo>
                      <a:pt x="1801" y="480"/>
                    </a:lnTo>
                    <a:lnTo>
                      <a:pt x="1441" y="840"/>
                    </a:lnTo>
                    <a:lnTo>
                      <a:pt x="1021" y="1261"/>
                    </a:lnTo>
                    <a:lnTo>
                      <a:pt x="4562" y="1261"/>
                    </a:lnTo>
                    <a:lnTo>
                      <a:pt x="4322" y="720"/>
                    </a:lnTo>
                    <a:lnTo>
                      <a:pt x="4262" y="420"/>
                    </a:lnTo>
                    <a:lnTo>
                      <a:pt x="4082" y="240"/>
                    </a:lnTo>
                    <a:lnTo>
                      <a:pt x="3962" y="60"/>
                    </a:lnTo>
                    <a:lnTo>
                      <a:pt x="3902" y="0"/>
                    </a:lnTo>
                    <a:lnTo>
                      <a:pt x="4082" y="360"/>
                    </a:lnTo>
                    <a:lnTo>
                      <a:pt x="4202" y="540"/>
                    </a:lnTo>
                    <a:lnTo>
                      <a:pt x="4262" y="660"/>
                    </a:lnTo>
                    <a:lnTo>
                      <a:pt x="4202" y="600"/>
                    </a:lnTo>
                    <a:lnTo>
                      <a:pt x="4022" y="420"/>
                    </a:lnTo>
                    <a:lnTo>
                      <a:pt x="3722" y="0"/>
                    </a:lnTo>
                    <a:lnTo>
                      <a:pt x="3482" y="0"/>
                    </a:lnTo>
                    <a:lnTo>
                      <a:pt x="3602" y="240"/>
                    </a:lnTo>
                    <a:lnTo>
                      <a:pt x="3722" y="480"/>
                    </a:lnTo>
                    <a:lnTo>
                      <a:pt x="3722" y="480"/>
                    </a:lnTo>
                    <a:lnTo>
                      <a:pt x="3542" y="300"/>
                    </a:lnTo>
                    <a:lnTo>
                      <a:pt x="33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50"/>
              <p:cNvSpPr/>
              <p:nvPr/>
            </p:nvSpPr>
            <p:spPr>
              <a:xfrm>
                <a:off x="3104070" y="2522572"/>
                <a:ext cx="3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8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50"/>
              <p:cNvSpPr/>
              <p:nvPr/>
            </p:nvSpPr>
            <p:spPr>
              <a:xfrm>
                <a:off x="3037696" y="2446147"/>
                <a:ext cx="4054" cy="3420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021" extrusionOk="0">
                    <a:moveTo>
                      <a:pt x="61" y="0"/>
                    </a:moveTo>
                    <a:lnTo>
                      <a:pt x="1" y="480"/>
                    </a:lnTo>
                    <a:lnTo>
                      <a:pt x="1" y="1021"/>
                    </a:lnTo>
                    <a:lnTo>
                      <a:pt x="121" y="1021"/>
                    </a:lnTo>
                    <a:lnTo>
                      <a:pt x="121" y="961"/>
                    </a:lnTo>
                    <a:lnTo>
                      <a:pt x="61" y="540"/>
                    </a:lnTo>
                    <a:lnTo>
                      <a:pt x="61" y="240"/>
                    </a:lnTo>
                    <a:lnTo>
                      <a:pt x="61" y="12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50"/>
              <p:cNvSpPr/>
              <p:nvPr/>
            </p:nvSpPr>
            <p:spPr>
              <a:xfrm>
                <a:off x="3108090" y="2556747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1"/>
                    </a:moveTo>
                    <a:lnTo>
                      <a:pt x="0" y="61"/>
                    </a:lnTo>
                    <a:lnTo>
                      <a:pt x="60" y="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50"/>
              <p:cNvSpPr/>
              <p:nvPr/>
            </p:nvSpPr>
            <p:spPr>
              <a:xfrm>
                <a:off x="3116131" y="2540665"/>
                <a:ext cx="204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81" extrusionOk="0">
                    <a:moveTo>
                      <a:pt x="1" y="0"/>
                    </a:moveTo>
                    <a:lnTo>
                      <a:pt x="1" y="120"/>
                    </a:lnTo>
                    <a:lnTo>
                      <a:pt x="61" y="180"/>
                    </a:lnTo>
                    <a:lnTo>
                      <a:pt x="61" y="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50"/>
              <p:cNvSpPr/>
              <p:nvPr/>
            </p:nvSpPr>
            <p:spPr>
              <a:xfrm>
                <a:off x="3178484" y="2552727"/>
                <a:ext cx="14106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81" extrusionOk="0">
                    <a:moveTo>
                      <a:pt x="0" y="1"/>
                    </a:moveTo>
                    <a:lnTo>
                      <a:pt x="240" y="181"/>
                    </a:lnTo>
                    <a:lnTo>
                      <a:pt x="421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50"/>
              <p:cNvSpPr/>
              <p:nvPr/>
            </p:nvSpPr>
            <p:spPr>
              <a:xfrm>
                <a:off x="1824983" y="2440116"/>
                <a:ext cx="10085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361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180"/>
                    </a:lnTo>
                    <a:lnTo>
                      <a:pt x="300" y="360"/>
                    </a:lnTo>
                    <a:lnTo>
                      <a:pt x="240" y="30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50"/>
              <p:cNvSpPr/>
              <p:nvPr/>
            </p:nvSpPr>
            <p:spPr>
              <a:xfrm>
                <a:off x="3367519" y="1712053"/>
                <a:ext cx="30222" cy="2017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602" extrusionOk="0">
                    <a:moveTo>
                      <a:pt x="781" y="1"/>
                    </a:moveTo>
                    <a:lnTo>
                      <a:pt x="721" y="61"/>
                    </a:lnTo>
                    <a:lnTo>
                      <a:pt x="601" y="121"/>
                    </a:lnTo>
                    <a:lnTo>
                      <a:pt x="1" y="601"/>
                    </a:lnTo>
                    <a:lnTo>
                      <a:pt x="1" y="601"/>
                    </a:lnTo>
                    <a:lnTo>
                      <a:pt x="301" y="421"/>
                    </a:lnTo>
                    <a:lnTo>
                      <a:pt x="601" y="241"/>
                    </a:lnTo>
                    <a:lnTo>
                      <a:pt x="841" y="121"/>
                    </a:lnTo>
                    <a:lnTo>
                      <a:pt x="901" y="61"/>
                    </a:lnTo>
                    <a:lnTo>
                      <a:pt x="7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50"/>
              <p:cNvSpPr/>
              <p:nvPr/>
            </p:nvSpPr>
            <p:spPr>
              <a:xfrm>
                <a:off x="3216680" y="1772395"/>
                <a:ext cx="388189" cy="195133"/>
              </a:xfrm>
              <a:custGeom>
                <a:avLst/>
                <a:gdLst/>
                <a:ahLst/>
                <a:cxnLst/>
                <a:rect l="l" t="t" r="r" b="b"/>
                <a:pathLst>
                  <a:path w="11586" h="5824" extrusionOk="0">
                    <a:moveTo>
                      <a:pt x="7504" y="1"/>
                    </a:moveTo>
                    <a:lnTo>
                      <a:pt x="7144" y="61"/>
                    </a:lnTo>
                    <a:lnTo>
                      <a:pt x="6484" y="181"/>
                    </a:lnTo>
                    <a:lnTo>
                      <a:pt x="5883" y="361"/>
                    </a:lnTo>
                    <a:lnTo>
                      <a:pt x="6784" y="241"/>
                    </a:lnTo>
                    <a:lnTo>
                      <a:pt x="7264" y="181"/>
                    </a:lnTo>
                    <a:lnTo>
                      <a:pt x="6784" y="301"/>
                    </a:lnTo>
                    <a:lnTo>
                      <a:pt x="5763" y="601"/>
                    </a:lnTo>
                    <a:lnTo>
                      <a:pt x="6304" y="601"/>
                    </a:lnTo>
                    <a:lnTo>
                      <a:pt x="7324" y="781"/>
                    </a:lnTo>
                    <a:lnTo>
                      <a:pt x="7804" y="841"/>
                    </a:lnTo>
                    <a:lnTo>
                      <a:pt x="6304" y="841"/>
                    </a:lnTo>
                    <a:lnTo>
                      <a:pt x="5763" y="901"/>
                    </a:lnTo>
                    <a:lnTo>
                      <a:pt x="5283" y="961"/>
                    </a:lnTo>
                    <a:lnTo>
                      <a:pt x="4623" y="1141"/>
                    </a:lnTo>
                    <a:lnTo>
                      <a:pt x="4443" y="1201"/>
                    </a:lnTo>
                    <a:lnTo>
                      <a:pt x="5163" y="1081"/>
                    </a:lnTo>
                    <a:lnTo>
                      <a:pt x="5703" y="1081"/>
                    </a:lnTo>
                    <a:lnTo>
                      <a:pt x="6123" y="1141"/>
                    </a:lnTo>
                    <a:lnTo>
                      <a:pt x="6244" y="1201"/>
                    </a:lnTo>
                    <a:lnTo>
                      <a:pt x="6304" y="1201"/>
                    </a:lnTo>
                    <a:lnTo>
                      <a:pt x="6784" y="1321"/>
                    </a:lnTo>
                    <a:lnTo>
                      <a:pt x="7144" y="1441"/>
                    </a:lnTo>
                    <a:lnTo>
                      <a:pt x="7444" y="1561"/>
                    </a:lnTo>
                    <a:lnTo>
                      <a:pt x="7144" y="1501"/>
                    </a:lnTo>
                    <a:lnTo>
                      <a:pt x="6724" y="1441"/>
                    </a:lnTo>
                    <a:lnTo>
                      <a:pt x="5943" y="1441"/>
                    </a:lnTo>
                    <a:lnTo>
                      <a:pt x="6123" y="1501"/>
                    </a:lnTo>
                    <a:lnTo>
                      <a:pt x="6484" y="1621"/>
                    </a:lnTo>
                    <a:lnTo>
                      <a:pt x="6123" y="1561"/>
                    </a:lnTo>
                    <a:lnTo>
                      <a:pt x="5223" y="1561"/>
                    </a:lnTo>
                    <a:lnTo>
                      <a:pt x="4803" y="1681"/>
                    </a:lnTo>
                    <a:lnTo>
                      <a:pt x="4383" y="1741"/>
                    </a:lnTo>
                    <a:lnTo>
                      <a:pt x="4143" y="1801"/>
                    </a:lnTo>
                    <a:lnTo>
                      <a:pt x="4683" y="1861"/>
                    </a:lnTo>
                    <a:lnTo>
                      <a:pt x="4923" y="1921"/>
                    </a:lnTo>
                    <a:lnTo>
                      <a:pt x="5463" y="1921"/>
                    </a:lnTo>
                    <a:lnTo>
                      <a:pt x="6063" y="2041"/>
                    </a:lnTo>
                    <a:lnTo>
                      <a:pt x="6664" y="2161"/>
                    </a:lnTo>
                    <a:lnTo>
                      <a:pt x="7144" y="2342"/>
                    </a:lnTo>
                    <a:lnTo>
                      <a:pt x="7504" y="2462"/>
                    </a:lnTo>
                    <a:lnTo>
                      <a:pt x="7144" y="2402"/>
                    </a:lnTo>
                    <a:lnTo>
                      <a:pt x="6664" y="2282"/>
                    </a:lnTo>
                    <a:lnTo>
                      <a:pt x="6063" y="2282"/>
                    </a:lnTo>
                    <a:lnTo>
                      <a:pt x="6003" y="2222"/>
                    </a:lnTo>
                    <a:lnTo>
                      <a:pt x="5403" y="2222"/>
                    </a:lnTo>
                    <a:lnTo>
                      <a:pt x="4863" y="2282"/>
                    </a:lnTo>
                    <a:lnTo>
                      <a:pt x="4203" y="2402"/>
                    </a:lnTo>
                    <a:lnTo>
                      <a:pt x="4563" y="2462"/>
                    </a:lnTo>
                    <a:lnTo>
                      <a:pt x="5343" y="2522"/>
                    </a:lnTo>
                    <a:lnTo>
                      <a:pt x="6003" y="2702"/>
                    </a:lnTo>
                    <a:lnTo>
                      <a:pt x="6604" y="2882"/>
                    </a:lnTo>
                    <a:lnTo>
                      <a:pt x="6964" y="3002"/>
                    </a:lnTo>
                    <a:lnTo>
                      <a:pt x="7084" y="3062"/>
                    </a:lnTo>
                    <a:lnTo>
                      <a:pt x="6964" y="3062"/>
                    </a:lnTo>
                    <a:lnTo>
                      <a:pt x="6544" y="2942"/>
                    </a:lnTo>
                    <a:lnTo>
                      <a:pt x="6003" y="2822"/>
                    </a:lnTo>
                    <a:lnTo>
                      <a:pt x="5343" y="2762"/>
                    </a:lnTo>
                    <a:lnTo>
                      <a:pt x="4623" y="2762"/>
                    </a:lnTo>
                    <a:lnTo>
                      <a:pt x="3963" y="2822"/>
                    </a:lnTo>
                    <a:lnTo>
                      <a:pt x="3482" y="2882"/>
                    </a:lnTo>
                    <a:lnTo>
                      <a:pt x="3182" y="2942"/>
                    </a:lnTo>
                    <a:lnTo>
                      <a:pt x="1982" y="3242"/>
                    </a:lnTo>
                    <a:lnTo>
                      <a:pt x="1682" y="3302"/>
                    </a:lnTo>
                    <a:lnTo>
                      <a:pt x="1501" y="3482"/>
                    </a:lnTo>
                    <a:lnTo>
                      <a:pt x="2282" y="3302"/>
                    </a:lnTo>
                    <a:lnTo>
                      <a:pt x="3602" y="3122"/>
                    </a:lnTo>
                    <a:lnTo>
                      <a:pt x="4263" y="3062"/>
                    </a:lnTo>
                    <a:lnTo>
                      <a:pt x="4623" y="3062"/>
                    </a:lnTo>
                    <a:lnTo>
                      <a:pt x="4863" y="3122"/>
                    </a:lnTo>
                    <a:lnTo>
                      <a:pt x="5103" y="3182"/>
                    </a:lnTo>
                    <a:lnTo>
                      <a:pt x="5223" y="3242"/>
                    </a:lnTo>
                    <a:lnTo>
                      <a:pt x="5343" y="3302"/>
                    </a:lnTo>
                    <a:lnTo>
                      <a:pt x="5223" y="3302"/>
                    </a:lnTo>
                    <a:lnTo>
                      <a:pt x="5103" y="3242"/>
                    </a:lnTo>
                    <a:lnTo>
                      <a:pt x="4863" y="3182"/>
                    </a:lnTo>
                    <a:lnTo>
                      <a:pt x="4323" y="3182"/>
                    </a:lnTo>
                    <a:lnTo>
                      <a:pt x="3662" y="3362"/>
                    </a:lnTo>
                    <a:lnTo>
                      <a:pt x="2342" y="3662"/>
                    </a:lnTo>
                    <a:lnTo>
                      <a:pt x="1562" y="3902"/>
                    </a:lnTo>
                    <a:lnTo>
                      <a:pt x="2882" y="3722"/>
                    </a:lnTo>
                    <a:lnTo>
                      <a:pt x="4023" y="3602"/>
                    </a:lnTo>
                    <a:lnTo>
                      <a:pt x="4503" y="3602"/>
                    </a:lnTo>
                    <a:lnTo>
                      <a:pt x="4023" y="3722"/>
                    </a:lnTo>
                    <a:lnTo>
                      <a:pt x="2942" y="3902"/>
                    </a:lnTo>
                    <a:lnTo>
                      <a:pt x="1742" y="4202"/>
                    </a:lnTo>
                    <a:lnTo>
                      <a:pt x="1081" y="4442"/>
                    </a:lnTo>
                    <a:lnTo>
                      <a:pt x="121" y="4683"/>
                    </a:lnTo>
                    <a:lnTo>
                      <a:pt x="1" y="4743"/>
                    </a:lnTo>
                    <a:lnTo>
                      <a:pt x="661" y="4563"/>
                    </a:lnTo>
                    <a:lnTo>
                      <a:pt x="1261" y="4442"/>
                    </a:lnTo>
                    <a:lnTo>
                      <a:pt x="1922" y="4382"/>
                    </a:lnTo>
                    <a:lnTo>
                      <a:pt x="2522" y="4322"/>
                    </a:lnTo>
                    <a:lnTo>
                      <a:pt x="3362" y="4322"/>
                    </a:lnTo>
                    <a:lnTo>
                      <a:pt x="3722" y="4082"/>
                    </a:lnTo>
                    <a:lnTo>
                      <a:pt x="3482" y="4322"/>
                    </a:lnTo>
                    <a:lnTo>
                      <a:pt x="2822" y="5283"/>
                    </a:lnTo>
                    <a:lnTo>
                      <a:pt x="2822" y="5283"/>
                    </a:lnTo>
                    <a:lnTo>
                      <a:pt x="3182" y="5043"/>
                    </a:lnTo>
                    <a:lnTo>
                      <a:pt x="3722" y="4803"/>
                    </a:lnTo>
                    <a:lnTo>
                      <a:pt x="4203" y="4623"/>
                    </a:lnTo>
                    <a:lnTo>
                      <a:pt x="4563" y="4502"/>
                    </a:lnTo>
                    <a:lnTo>
                      <a:pt x="4683" y="4502"/>
                    </a:lnTo>
                    <a:lnTo>
                      <a:pt x="4563" y="4563"/>
                    </a:lnTo>
                    <a:lnTo>
                      <a:pt x="4443" y="4623"/>
                    </a:lnTo>
                    <a:lnTo>
                      <a:pt x="4443" y="4623"/>
                    </a:lnTo>
                    <a:lnTo>
                      <a:pt x="5343" y="4382"/>
                    </a:lnTo>
                    <a:lnTo>
                      <a:pt x="5763" y="4322"/>
                    </a:lnTo>
                    <a:lnTo>
                      <a:pt x="5763" y="4322"/>
                    </a:lnTo>
                    <a:lnTo>
                      <a:pt x="5403" y="4502"/>
                    </a:lnTo>
                    <a:lnTo>
                      <a:pt x="4923" y="4743"/>
                    </a:lnTo>
                    <a:lnTo>
                      <a:pt x="4443" y="5103"/>
                    </a:lnTo>
                    <a:lnTo>
                      <a:pt x="3963" y="5463"/>
                    </a:lnTo>
                    <a:lnTo>
                      <a:pt x="3542" y="5823"/>
                    </a:lnTo>
                    <a:lnTo>
                      <a:pt x="3542" y="5823"/>
                    </a:lnTo>
                    <a:lnTo>
                      <a:pt x="4203" y="5523"/>
                    </a:lnTo>
                    <a:lnTo>
                      <a:pt x="5223" y="5223"/>
                    </a:lnTo>
                    <a:lnTo>
                      <a:pt x="6063" y="4983"/>
                    </a:lnTo>
                    <a:lnTo>
                      <a:pt x="6964" y="4803"/>
                    </a:lnTo>
                    <a:lnTo>
                      <a:pt x="7384" y="4743"/>
                    </a:lnTo>
                    <a:lnTo>
                      <a:pt x="7564" y="4683"/>
                    </a:lnTo>
                    <a:lnTo>
                      <a:pt x="7924" y="4623"/>
                    </a:lnTo>
                    <a:lnTo>
                      <a:pt x="9785" y="4262"/>
                    </a:lnTo>
                    <a:lnTo>
                      <a:pt x="10685" y="4082"/>
                    </a:lnTo>
                    <a:lnTo>
                      <a:pt x="11466" y="3782"/>
                    </a:lnTo>
                    <a:lnTo>
                      <a:pt x="11586" y="3722"/>
                    </a:lnTo>
                    <a:lnTo>
                      <a:pt x="10685" y="2702"/>
                    </a:lnTo>
                    <a:lnTo>
                      <a:pt x="9725" y="1741"/>
                    </a:lnTo>
                    <a:lnTo>
                      <a:pt x="8705" y="841"/>
                    </a:lnTo>
                    <a:lnTo>
                      <a:pt x="768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50"/>
              <p:cNvSpPr/>
              <p:nvPr/>
            </p:nvSpPr>
            <p:spPr>
              <a:xfrm>
                <a:off x="3391676" y="1973526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50"/>
              <p:cNvSpPr/>
              <p:nvPr/>
            </p:nvSpPr>
            <p:spPr>
              <a:xfrm>
                <a:off x="3395697" y="1722104"/>
                <a:ext cx="14106" cy="1816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542" extrusionOk="0">
                    <a:moveTo>
                      <a:pt x="420" y="1"/>
                    </a:moveTo>
                    <a:lnTo>
                      <a:pt x="360" y="61"/>
                    </a:lnTo>
                    <a:lnTo>
                      <a:pt x="360" y="121"/>
                    </a:lnTo>
                    <a:lnTo>
                      <a:pt x="0" y="541"/>
                    </a:lnTo>
                    <a:lnTo>
                      <a:pt x="360" y="421"/>
                    </a:lnTo>
                    <a:lnTo>
                      <a:pt x="360" y="241"/>
                    </a:lnTo>
                    <a:lnTo>
                      <a:pt x="420" y="121"/>
                    </a:lnTo>
                    <a:lnTo>
                      <a:pt x="4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50"/>
              <p:cNvSpPr/>
              <p:nvPr/>
            </p:nvSpPr>
            <p:spPr>
              <a:xfrm>
                <a:off x="3168433" y="1885005"/>
                <a:ext cx="12095" cy="2017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602" extrusionOk="0">
                    <a:moveTo>
                      <a:pt x="300" y="1"/>
                    </a:moveTo>
                    <a:lnTo>
                      <a:pt x="60" y="541"/>
                    </a:lnTo>
                    <a:lnTo>
                      <a:pt x="60" y="541"/>
                    </a:lnTo>
                    <a:lnTo>
                      <a:pt x="300" y="301"/>
                    </a:lnTo>
                    <a:lnTo>
                      <a:pt x="360" y="181"/>
                    </a:lnTo>
                    <a:lnTo>
                      <a:pt x="300" y="1"/>
                    </a:lnTo>
                    <a:close/>
                    <a:moveTo>
                      <a:pt x="60" y="541"/>
                    </a:moveTo>
                    <a:lnTo>
                      <a:pt x="0" y="601"/>
                    </a:lnTo>
                    <a:lnTo>
                      <a:pt x="60" y="541"/>
                    </a:lnTo>
                    <a:lnTo>
                      <a:pt x="60" y="54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50"/>
              <p:cNvSpPr/>
              <p:nvPr/>
            </p:nvSpPr>
            <p:spPr>
              <a:xfrm>
                <a:off x="3146286" y="1891070"/>
                <a:ext cx="6098" cy="26167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81" extrusionOk="0">
                    <a:moveTo>
                      <a:pt x="181" y="0"/>
                    </a:moveTo>
                    <a:lnTo>
                      <a:pt x="61" y="240"/>
                    </a:lnTo>
                    <a:lnTo>
                      <a:pt x="1" y="360"/>
                    </a:lnTo>
                    <a:lnTo>
                      <a:pt x="61" y="780"/>
                    </a:lnTo>
                    <a:lnTo>
                      <a:pt x="181" y="48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50"/>
              <p:cNvSpPr/>
              <p:nvPr/>
            </p:nvSpPr>
            <p:spPr>
              <a:xfrm>
                <a:off x="3192556" y="1854851"/>
                <a:ext cx="6064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541" extrusionOk="0">
                    <a:moveTo>
                      <a:pt x="181" y="1"/>
                    </a:moveTo>
                    <a:lnTo>
                      <a:pt x="61" y="181"/>
                    </a:lnTo>
                    <a:lnTo>
                      <a:pt x="1" y="421"/>
                    </a:lnTo>
                    <a:lnTo>
                      <a:pt x="1" y="541"/>
                    </a:lnTo>
                    <a:lnTo>
                      <a:pt x="61" y="481"/>
                    </a:lnTo>
                    <a:lnTo>
                      <a:pt x="181" y="361"/>
                    </a:lnTo>
                    <a:lnTo>
                      <a:pt x="181" y="301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50"/>
              <p:cNvSpPr/>
              <p:nvPr/>
            </p:nvSpPr>
            <p:spPr>
              <a:xfrm>
                <a:off x="3212659" y="1830727"/>
                <a:ext cx="8075" cy="22147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61" extrusionOk="0">
                    <a:moveTo>
                      <a:pt x="241" y="0"/>
                    </a:moveTo>
                    <a:lnTo>
                      <a:pt x="181" y="60"/>
                    </a:lnTo>
                    <a:lnTo>
                      <a:pt x="121" y="300"/>
                    </a:lnTo>
                    <a:lnTo>
                      <a:pt x="1" y="661"/>
                    </a:lnTo>
                    <a:lnTo>
                      <a:pt x="181" y="481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50"/>
              <p:cNvSpPr/>
              <p:nvPr/>
            </p:nvSpPr>
            <p:spPr>
              <a:xfrm>
                <a:off x="3071905" y="1995639"/>
                <a:ext cx="0" cy="34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50"/>
              <p:cNvSpPr/>
              <p:nvPr/>
            </p:nvSpPr>
            <p:spPr>
              <a:xfrm>
                <a:off x="3096028" y="1991618"/>
                <a:ext cx="4054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121" h="421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0" y="421"/>
                    </a:lnTo>
                    <a:lnTo>
                      <a:pt x="120" y="2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50"/>
              <p:cNvSpPr/>
              <p:nvPr/>
            </p:nvSpPr>
            <p:spPr>
              <a:xfrm>
                <a:off x="3120152" y="1945348"/>
                <a:ext cx="8075" cy="20170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2" extrusionOk="0">
                    <a:moveTo>
                      <a:pt x="181" y="1"/>
                    </a:moveTo>
                    <a:lnTo>
                      <a:pt x="1" y="181"/>
                    </a:lnTo>
                    <a:lnTo>
                      <a:pt x="1" y="421"/>
                    </a:lnTo>
                    <a:lnTo>
                      <a:pt x="1" y="601"/>
                    </a:lnTo>
                    <a:lnTo>
                      <a:pt x="241" y="301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50"/>
              <p:cNvSpPr/>
              <p:nvPr/>
            </p:nvSpPr>
            <p:spPr>
              <a:xfrm>
                <a:off x="3122162" y="1882995"/>
                <a:ext cx="18126" cy="62386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862" extrusionOk="0">
                    <a:moveTo>
                      <a:pt x="541" y="1"/>
                    </a:moveTo>
                    <a:lnTo>
                      <a:pt x="241" y="601"/>
                    </a:lnTo>
                    <a:lnTo>
                      <a:pt x="121" y="1141"/>
                    </a:lnTo>
                    <a:lnTo>
                      <a:pt x="1" y="1622"/>
                    </a:lnTo>
                    <a:lnTo>
                      <a:pt x="1" y="1862"/>
                    </a:lnTo>
                    <a:lnTo>
                      <a:pt x="61" y="1802"/>
                    </a:lnTo>
                    <a:lnTo>
                      <a:pt x="61" y="1742"/>
                    </a:lnTo>
                    <a:lnTo>
                      <a:pt x="121" y="1502"/>
                    </a:lnTo>
                    <a:lnTo>
                      <a:pt x="181" y="1201"/>
                    </a:lnTo>
                    <a:lnTo>
                      <a:pt x="361" y="721"/>
                    </a:lnTo>
                    <a:lnTo>
                      <a:pt x="421" y="601"/>
                    </a:lnTo>
                    <a:lnTo>
                      <a:pt x="481" y="18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50"/>
              <p:cNvSpPr/>
              <p:nvPr/>
            </p:nvSpPr>
            <p:spPr>
              <a:xfrm>
                <a:off x="3472122" y="2277215"/>
                <a:ext cx="16116" cy="2214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661" extrusionOk="0">
                    <a:moveTo>
                      <a:pt x="360" y="0"/>
                    </a:moveTo>
                    <a:lnTo>
                      <a:pt x="300" y="180"/>
                    </a:lnTo>
                    <a:lnTo>
                      <a:pt x="0" y="660"/>
                    </a:lnTo>
                    <a:lnTo>
                      <a:pt x="0" y="660"/>
                    </a:lnTo>
                    <a:lnTo>
                      <a:pt x="420" y="180"/>
                    </a:lnTo>
                    <a:lnTo>
                      <a:pt x="480" y="120"/>
                    </a:lnTo>
                    <a:lnTo>
                      <a:pt x="3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50"/>
              <p:cNvSpPr/>
              <p:nvPr/>
            </p:nvSpPr>
            <p:spPr>
              <a:xfrm>
                <a:off x="3252899" y="2198780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0" y="0"/>
                    </a:moveTo>
                    <a:lnTo>
                      <a:pt x="60" y="12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50"/>
              <p:cNvSpPr/>
              <p:nvPr/>
            </p:nvSpPr>
            <p:spPr>
              <a:xfrm>
                <a:off x="3500266" y="2295308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60"/>
                    </a:moveTo>
                    <a:lnTo>
                      <a:pt x="0" y="60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0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50"/>
              <p:cNvSpPr/>
              <p:nvPr/>
            </p:nvSpPr>
            <p:spPr>
              <a:xfrm>
                <a:off x="3283053" y="2198780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1" y="0"/>
                    </a:moveTo>
                    <a:lnTo>
                      <a:pt x="1" y="12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50"/>
              <p:cNvSpPr/>
              <p:nvPr/>
            </p:nvSpPr>
            <p:spPr>
              <a:xfrm>
                <a:off x="3238827" y="1818666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50"/>
              <p:cNvSpPr/>
              <p:nvPr/>
            </p:nvSpPr>
            <p:spPr>
              <a:xfrm>
                <a:off x="3707428" y="2355650"/>
                <a:ext cx="405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0" y="0"/>
                    </a:moveTo>
                    <a:lnTo>
                      <a:pt x="60" y="60"/>
                    </a:lnTo>
                    <a:lnTo>
                      <a:pt x="60" y="120"/>
                    </a:lnTo>
                    <a:lnTo>
                      <a:pt x="120" y="12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50"/>
              <p:cNvSpPr/>
              <p:nvPr/>
            </p:nvSpPr>
            <p:spPr>
              <a:xfrm>
                <a:off x="3453996" y="2255068"/>
                <a:ext cx="6064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01" extrusionOk="0">
                    <a:moveTo>
                      <a:pt x="61" y="1"/>
                    </a:moveTo>
                    <a:lnTo>
                      <a:pt x="1" y="481"/>
                    </a:lnTo>
                    <a:lnTo>
                      <a:pt x="1" y="601"/>
                    </a:lnTo>
                    <a:lnTo>
                      <a:pt x="61" y="481"/>
                    </a:lnTo>
                    <a:lnTo>
                      <a:pt x="181" y="12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50"/>
              <p:cNvSpPr/>
              <p:nvPr/>
            </p:nvSpPr>
            <p:spPr>
              <a:xfrm>
                <a:off x="3751654" y="2456199"/>
                <a:ext cx="54345" cy="32198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961" extrusionOk="0">
                    <a:moveTo>
                      <a:pt x="1" y="0"/>
                    </a:moveTo>
                    <a:lnTo>
                      <a:pt x="181" y="180"/>
                    </a:lnTo>
                    <a:lnTo>
                      <a:pt x="541" y="481"/>
                    </a:lnTo>
                    <a:lnTo>
                      <a:pt x="721" y="781"/>
                    </a:lnTo>
                    <a:lnTo>
                      <a:pt x="781" y="961"/>
                    </a:lnTo>
                    <a:lnTo>
                      <a:pt x="1621" y="961"/>
                    </a:lnTo>
                    <a:lnTo>
                      <a:pt x="1441" y="841"/>
                    </a:lnTo>
                    <a:lnTo>
                      <a:pt x="1081" y="541"/>
                    </a:lnTo>
                    <a:lnTo>
                      <a:pt x="601" y="2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50"/>
              <p:cNvSpPr/>
              <p:nvPr/>
            </p:nvSpPr>
            <p:spPr>
              <a:xfrm>
                <a:off x="3178484" y="2204811"/>
                <a:ext cx="204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61" h="301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0" y="30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50"/>
              <p:cNvSpPr/>
              <p:nvPr/>
            </p:nvSpPr>
            <p:spPr>
              <a:xfrm>
                <a:off x="3146286" y="2210842"/>
                <a:ext cx="6098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541" extrusionOk="0">
                    <a:moveTo>
                      <a:pt x="181" y="0"/>
                    </a:moveTo>
                    <a:lnTo>
                      <a:pt x="1" y="60"/>
                    </a:lnTo>
                    <a:lnTo>
                      <a:pt x="1" y="300"/>
                    </a:lnTo>
                    <a:lnTo>
                      <a:pt x="1" y="54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50"/>
              <p:cNvSpPr/>
              <p:nvPr/>
            </p:nvSpPr>
            <p:spPr>
              <a:xfrm>
                <a:off x="3425852" y="2383794"/>
                <a:ext cx="92541" cy="32198"/>
              </a:xfrm>
              <a:custGeom>
                <a:avLst/>
                <a:gdLst/>
                <a:ahLst/>
                <a:cxnLst/>
                <a:rect l="l" t="t" r="r" b="b"/>
                <a:pathLst>
                  <a:path w="2762" h="961" extrusionOk="0">
                    <a:moveTo>
                      <a:pt x="2762" y="0"/>
                    </a:moveTo>
                    <a:lnTo>
                      <a:pt x="1741" y="361"/>
                    </a:lnTo>
                    <a:lnTo>
                      <a:pt x="421" y="841"/>
                    </a:lnTo>
                    <a:lnTo>
                      <a:pt x="368" y="856"/>
                    </a:lnTo>
                    <a:lnTo>
                      <a:pt x="368" y="856"/>
                    </a:lnTo>
                    <a:lnTo>
                      <a:pt x="781" y="781"/>
                    </a:lnTo>
                    <a:lnTo>
                      <a:pt x="1441" y="541"/>
                    </a:lnTo>
                    <a:lnTo>
                      <a:pt x="2161" y="240"/>
                    </a:lnTo>
                    <a:lnTo>
                      <a:pt x="2762" y="0"/>
                    </a:lnTo>
                    <a:close/>
                    <a:moveTo>
                      <a:pt x="368" y="856"/>
                    </a:moveTo>
                    <a:lnTo>
                      <a:pt x="121" y="901"/>
                    </a:lnTo>
                    <a:lnTo>
                      <a:pt x="1" y="961"/>
                    </a:lnTo>
                    <a:lnTo>
                      <a:pt x="368" y="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50"/>
              <p:cNvSpPr/>
              <p:nvPr/>
            </p:nvSpPr>
            <p:spPr>
              <a:xfrm>
                <a:off x="3596794" y="2057992"/>
                <a:ext cx="309754" cy="434426"/>
              </a:xfrm>
              <a:custGeom>
                <a:avLst/>
                <a:gdLst/>
                <a:ahLst/>
                <a:cxnLst/>
                <a:rect l="l" t="t" r="r" b="b"/>
                <a:pathLst>
                  <a:path w="9245" h="12966" extrusionOk="0">
                    <a:moveTo>
                      <a:pt x="5283" y="2401"/>
                    </a:moveTo>
                    <a:lnTo>
                      <a:pt x="5403" y="2581"/>
                    </a:lnTo>
                    <a:lnTo>
                      <a:pt x="5403" y="2581"/>
                    </a:lnTo>
                    <a:lnTo>
                      <a:pt x="5283" y="2461"/>
                    </a:lnTo>
                    <a:lnTo>
                      <a:pt x="5283" y="2401"/>
                    </a:lnTo>
                    <a:close/>
                    <a:moveTo>
                      <a:pt x="2282" y="0"/>
                    </a:moveTo>
                    <a:lnTo>
                      <a:pt x="3002" y="360"/>
                    </a:lnTo>
                    <a:lnTo>
                      <a:pt x="3722" y="781"/>
                    </a:lnTo>
                    <a:lnTo>
                      <a:pt x="4082" y="1081"/>
                    </a:lnTo>
                    <a:lnTo>
                      <a:pt x="4443" y="1381"/>
                    </a:lnTo>
                    <a:lnTo>
                      <a:pt x="4983" y="1981"/>
                    </a:lnTo>
                    <a:lnTo>
                      <a:pt x="5163" y="2161"/>
                    </a:lnTo>
                    <a:lnTo>
                      <a:pt x="5283" y="2401"/>
                    </a:lnTo>
                    <a:lnTo>
                      <a:pt x="5283" y="2401"/>
                    </a:lnTo>
                    <a:lnTo>
                      <a:pt x="4863" y="2041"/>
                    </a:lnTo>
                    <a:lnTo>
                      <a:pt x="4263" y="1621"/>
                    </a:lnTo>
                    <a:lnTo>
                      <a:pt x="3482" y="1141"/>
                    </a:lnTo>
                    <a:lnTo>
                      <a:pt x="2942" y="961"/>
                    </a:lnTo>
                    <a:lnTo>
                      <a:pt x="2942" y="961"/>
                    </a:lnTo>
                    <a:lnTo>
                      <a:pt x="3302" y="1321"/>
                    </a:lnTo>
                    <a:lnTo>
                      <a:pt x="3902" y="1981"/>
                    </a:lnTo>
                    <a:lnTo>
                      <a:pt x="4563" y="2701"/>
                    </a:lnTo>
                    <a:lnTo>
                      <a:pt x="5163" y="3482"/>
                    </a:lnTo>
                    <a:lnTo>
                      <a:pt x="5403" y="3842"/>
                    </a:lnTo>
                    <a:lnTo>
                      <a:pt x="5583" y="4142"/>
                    </a:lnTo>
                    <a:lnTo>
                      <a:pt x="5703" y="4442"/>
                    </a:lnTo>
                    <a:lnTo>
                      <a:pt x="5763" y="4682"/>
                    </a:lnTo>
                    <a:lnTo>
                      <a:pt x="5763" y="4862"/>
                    </a:lnTo>
                    <a:lnTo>
                      <a:pt x="5703" y="4682"/>
                    </a:lnTo>
                    <a:lnTo>
                      <a:pt x="5583" y="4502"/>
                    </a:lnTo>
                    <a:lnTo>
                      <a:pt x="5463" y="4202"/>
                    </a:lnTo>
                    <a:lnTo>
                      <a:pt x="5223" y="3962"/>
                    </a:lnTo>
                    <a:lnTo>
                      <a:pt x="4923" y="3662"/>
                    </a:lnTo>
                    <a:lnTo>
                      <a:pt x="4263" y="3002"/>
                    </a:lnTo>
                    <a:lnTo>
                      <a:pt x="3122" y="2101"/>
                    </a:lnTo>
                    <a:lnTo>
                      <a:pt x="3482" y="2761"/>
                    </a:lnTo>
                    <a:lnTo>
                      <a:pt x="3782" y="3422"/>
                    </a:lnTo>
                    <a:lnTo>
                      <a:pt x="4082" y="4262"/>
                    </a:lnTo>
                    <a:lnTo>
                      <a:pt x="4263" y="5042"/>
                    </a:lnTo>
                    <a:lnTo>
                      <a:pt x="4323" y="5523"/>
                    </a:lnTo>
                    <a:lnTo>
                      <a:pt x="4142" y="5042"/>
                    </a:lnTo>
                    <a:lnTo>
                      <a:pt x="3782" y="4382"/>
                    </a:lnTo>
                    <a:lnTo>
                      <a:pt x="3362" y="3602"/>
                    </a:lnTo>
                    <a:lnTo>
                      <a:pt x="2882" y="2881"/>
                    </a:lnTo>
                    <a:lnTo>
                      <a:pt x="2342" y="2281"/>
                    </a:lnTo>
                    <a:lnTo>
                      <a:pt x="2102" y="1981"/>
                    </a:lnTo>
                    <a:lnTo>
                      <a:pt x="1922" y="1801"/>
                    </a:lnTo>
                    <a:lnTo>
                      <a:pt x="1681" y="1501"/>
                    </a:lnTo>
                    <a:lnTo>
                      <a:pt x="1501" y="1321"/>
                    </a:lnTo>
                    <a:lnTo>
                      <a:pt x="1922" y="2101"/>
                    </a:lnTo>
                    <a:lnTo>
                      <a:pt x="2342" y="3002"/>
                    </a:lnTo>
                    <a:lnTo>
                      <a:pt x="2642" y="3902"/>
                    </a:lnTo>
                    <a:lnTo>
                      <a:pt x="2822" y="4742"/>
                    </a:lnTo>
                    <a:lnTo>
                      <a:pt x="2822" y="5042"/>
                    </a:lnTo>
                    <a:lnTo>
                      <a:pt x="2882" y="5282"/>
                    </a:lnTo>
                    <a:lnTo>
                      <a:pt x="2882" y="5463"/>
                    </a:lnTo>
                    <a:lnTo>
                      <a:pt x="2822" y="5282"/>
                    </a:lnTo>
                    <a:lnTo>
                      <a:pt x="2762" y="5042"/>
                    </a:lnTo>
                    <a:lnTo>
                      <a:pt x="2642" y="4742"/>
                    </a:lnTo>
                    <a:lnTo>
                      <a:pt x="2402" y="4022"/>
                    </a:lnTo>
                    <a:lnTo>
                      <a:pt x="1922" y="3182"/>
                    </a:lnTo>
                    <a:lnTo>
                      <a:pt x="1621" y="2641"/>
                    </a:lnTo>
                    <a:lnTo>
                      <a:pt x="1201" y="2161"/>
                    </a:lnTo>
                    <a:lnTo>
                      <a:pt x="1201" y="2161"/>
                    </a:lnTo>
                    <a:lnTo>
                      <a:pt x="1621" y="2701"/>
                    </a:lnTo>
                    <a:lnTo>
                      <a:pt x="1982" y="3422"/>
                    </a:lnTo>
                    <a:lnTo>
                      <a:pt x="2282" y="4022"/>
                    </a:lnTo>
                    <a:lnTo>
                      <a:pt x="2402" y="4502"/>
                    </a:lnTo>
                    <a:lnTo>
                      <a:pt x="2162" y="4082"/>
                    </a:lnTo>
                    <a:lnTo>
                      <a:pt x="1801" y="3542"/>
                    </a:lnTo>
                    <a:lnTo>
                      <a:pt x="1261" y="3002"/>
                    </a:lnTo>
                    <a:lnTo>
                      <a:pt x="121" y="1921"/>
                    </a:lnTo>
                    <a:lnTo>
                      <a:pt x="1" y="1741"/>
                    </a:lnTo>
                    <a:lnTo>
                      <a:pt x="361" y="2581"/>
                    </a:lnTo>
                    <a:lnTo>
                      <a:pt x="601" y="3482"/>
                    </a:lnTo>
                    <a:lnTo>
                      <a:pt x="721" y="4262"/>
                    </a:lnTo>
                    <a:lnTo>
                      <a:pt x="721" y="4562"/>
                    </a:lnTo>
                    <a:lnTo>
                      <a:pt x="1501" y="4862"/>
                    </a:lnTo>
                    <a:lnTo>
                      <a:pt x="2162" y="5222"/>
                    </a:lnTo>
                    <a:lnTo>
                      <a:pt x="2762" y="5583"/>
                    </a:lnTo>
                    <a:lnTo>
                      <a:pt x="3122" y="5883"/>
                    </a:lnTo>
                    <a:lnTo>
                      <a:pt x="2702" y="5703"/>
                    </a:lnTo>
                    <a:lnTo>
                      <a:pt x="2102" y="5463"/>
                    </a:lnTo>
                    <a:lnTo>
                      <a:pt x="1321" y="5282"/>
                    </a:lnTo>
                    <a:lnTo>
                      <a:pt x="61" y="5042"/>
                    </a:lnTo>
                    <a:lnTo>
                      <a:pt x="61" y="5042"/>
                    </a:lnTo>
                    <a:lnTo>
                      <a:pt x="961" y="5463"/>
                    </a:lnTo>
                    <a:lnTo>
                      <a:pt x="1982" y="6063"/>
                    </a:lnTo>
                    <a:lnTo>
                      <a:pt x="2702" y="6543"/>
                    </a:lnTo>
                    <a:lnTo>
                      <a:pt x="3242" y="7023"/>
                    </a:lnTo>
                    <a:lnTo>
                      <a:pt x="3542" y="7383"/>
                    </a:lnTo>
                    <a:lnTo>
                      <a:pt x="3662" y="7563"/>
                    </a:lnTo>
                    <a:lnTo>
                      <a:pt x="3662" y="7563"/>
                    </a:lnTo>
                    <a:lnTo>
                      <a:pt x="3542" y="7443"/>
                    </a:lnTo>
                    <a:lnTo>
                      <a:pt x="3122" y="7143"/>
                    </a:lnTo>
                    <a:lnTo>
                      <a:pt x="2702" y="6843"/>
                    </a:lnTo>
                    <a:lnTo>
                      <a:pt x="2222" y="6603"/>
                    </a:lnTo>
                    <a:lnTo>
                      <a:pt x="2642" y="7203"/>
                    </a:lnTo>
                    <a:lnTo>
                      <a:pt x="2942" y="7684"/>
                    </a:lnTo>
                    <a:lnTo>
                      <a:pt x="3062" y="7744"/>
                    </a:lnTo>
                    <a:lnTo>
                      <a:pt x="3662" y="7984"/>
                    </a:lnTo>
                    <a:lnTo>
                      <a:pt x="3902" y="8104"/>
                    </a:lnTo>
                    <a:lnTo>
                      <a:pt x="3602" y="8164"/>
                    </a:lnTo>
                    <a:lnTo>
                      <a:pt x="3182" y="8164"/>
                    </a:lnTo>
                    <a:lnTo>
                      <a:pt x="3902" y="8404"/>
                    </a:lnTo>
                    <a:lnTo>
                      <a:pt x="4683" y="8764"/>
                    </a:lnTo>
                    <a:lnTo>
                      <a:pt x="5223" y="9064"/>
                    </a:lnTo>
                    <a:lnTo>
                      <a:pt x="4623" y="9004"/>
                    </a:lnTo>
                    <a:lnTo>
                      <a:pt x="3782" y="8884"/>
                    </a:lnTo>
                    <a:lnTo>
                      <a:pt x="3482" y="8884"/>
                    </a:lnTo>
                    <a:lnTo>
                      <a:pt x="3482" y="9004"/>
                    </a:lnTo>
                    <a:lnTo>
                      <a:pt x="3782" y="9124"/>
                    </a:lnTo>
                    <a:lnTo>
                      <a:pt x="4263" y="9364"/>
                    </a:lnTo>
                    <a:lnTo>
                      <a:pt x="4743" y="9724"/>
                    </a:lnTo>
                    <a:lnTo>
                      <a:pt x="5223" y="10085"/>
                    </a:lnTo>
                    <a:lnTo>
                      <a:pt x="5523" y="10385"/>
                    </a:lnTo>
                    <a:lnTo>
                      <a:pt x="5823" y="10685"/>
                    </a:lnTo>
                    <a:lnTo>
                      <a:pt x="5463" y="10505"/>
                    </a:lnTo>
                    <a:lnTo>
                      <a:pt x="5043" y="10265"/>
                    </a:lnTo>
                    <a:lnTo>
                      <a:pt x="4563" y="10085"/>
                    </a:lnTo>
                    <a:lnTo>
                      <a:pt x="4082" y="9904"/>
                    </a:lnTo>
                    <a:lnTo>
                      <a:pt x="3602" y="9844"/>
                    </a:lnTo>
                    <a:lnTo>
                      <a:pt x="3242" y="9784"/>
                    </a:lnTo>
                    <a:lnTo>
                      <a:pt x="3242" y="9784"/>
                    </a:lnTo>
                    <a:lnTo>
                      <a:pt x="3302" y="9904"/>
                    </a:lnTo>
                    <a:lnTo>
                      <a:pt x="3362" y="9904"/>
                    </a:lnTo>
                    <a:lnTo>
                      <a:pt x="3842" y="10085"/>
                    </a:lnTo>
                    <a:lnTo>
                      <a:pt x="4623" y="10445"/>
                    </a:lnTo>
                    <a:lnTo>
                      <a:pt x="5643" y="11045"/>
                    </a:lnTo>
                    <a:lnTo>
                      <a:pt x="4503" y="10865"/>
                    </a:lnTo>
                    <a:lnTo>
                      <a:pt x="4142" y="10805"/>
                    </a:lnTo>
                    <a:lnTo>
                      <a:pt x="4743" y="11225"/>
                    </a:lnTo>
                    <a:lnTo>
                      <a:pt x="5103" y="11465"/>
                    </a:lnTo>
                    <a:lnTo>
                      <a:pt x="5463" y="11825"/>
                    </a:lnTo>
                    <a:lnTo>
                      <a:pt x="5883" y="12245"/>
                    </a:lnTo>
                    <a:lnTo>
                      <a:pt x="6183" y="12606"/>
                    </a:lnTo>
                    <a:lnTo>
                      <a:pt x="6303" y="12846"/>
                    </a:lnTo>
                    <a:lnTo>
                      <a:pt x="9219" y="12846"/>
                    </a:lnTo>
                    <a:lnTo>
                      <a:pt x="8885" y="11285"/>
                    </a:lnTo>
                    <a:lnTo>
                      <a:pt x="8404" y="9604"/>
                    </a:lnTo>
                    <a:lnTo>
                      <a:pt x="7924" y="7984"/>
                    </a:lnTo>
                    <a:lnTo>
                      <a:pt x="7324" y="6363"/>
                    </a:lnTo>
                    <a:lnTo>
                      <a:pt x="6604" y="4802"/>
                    </a:lnTo>
                    <a:lnTo>
                      <a:pt x="5883" y="3302"/>
                    </a:lnTo>
                    <a:lnTo>
                      <a:pt x="5103" y="1801"/>
                    </a:lnTo>
                    <a:lnTo>
                      <a:pt x="4203" y="360"/>
                    </a:lnTo>
                    <a:lnTo>
                      <a:pt x="4022" y="360"/>
                    </a:lnTo>
                    <a:lnTo>
                      <a:pt x="2282" y="0"/>
                    </a:lnTo>
                    <a:close/>
                    <a:moveTo>
                      <a:pt x="9219" y="12846"/>
                    </a:moveTo>
                    <a:lnTo>
                      <a:pt x="9245" y="12966"/>
                    </a:lnTo>
                    <a:lnTo>
                      <a:pt x="9245" y="128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50"/>
              <p:cNvSpPr/>
              <p:nvPr/>
            </p:nvSpPr>
            <p:spPr>
              <a:xfrm>
                <a:off x="3425852" y="2311390"/>
                <a:ext cx="58366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201" extrusionOk="0">
                    <a:moveTo>
                      <a:pt x="1741" y="0"/>
                    </a:moveTo>
                    <a:lnTo>
                      <a:pt x="1681" y="60"/>
                    </a:lnTo>
                    <a:lnTo>
                      <a:pt x="1681" y="60"/>
                    </a:lnTo>
                    <a:lnTo>
                      <a:pt x="1741" y="0"/>
                    </a:lnTo>
                    <a:close/>
                    <a:moveTo>
                      <a:pt x="1681" y="60"/>
                    </a:moveTo>
                    <a:lnTo>
                      <a:pt x="1261" y="361"/>
                    </a:lnTo>
                    <a:lnTo>
                      <a:pt x="781" y="661"/>
                    </a:lnTo>
                    <a:lnTo>
                      <a:pt x="241" y="961"/>
                    </a:lnTo>
                    <a:lnTo>
                      <a:pt x="1" y="1201"/>
                    </a:lnTo>
                    <a:lnTo>
                      <a:pt x="601" y="1081"/>
                    </a:lnTo>
                    <a:lnTo>
                      <a:pt x="1261" y="481"/>
                    </a:lnTo>
                    <a:lnTo>
                      <a:pt x="1681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50"/>
              <p:cNvSpPr/>
              <p:nvPr/>
            </p:nvSpPr>
            <p:spPr>
              <a:xfrm>
                <a:off x="3464081" y="2357660"/>
                <a:ext cx="30188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301" extrusionOk="0">
                    <a:moveTo>
                      <a:pt x="600" y="0"/>
                    </a:moveTo>
                    <a:lnTo>
                      <a:pt x="0" y="300"/>
                    </a:lnTo>
                    <a:lnTo>
                      <a:pt x="660" y="60"/>
                    </a:lnTo>
                    <a:lnTo>
                      <a:pt x="9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50"/>
              <p:cNvSpPr/>
              <p:nvPr/>
            </p:nvSpPr>
            <p:spPr>
              <a:xfrm>
                <a:off x="3528410" y="2365702"/>
                <a:ext cx="24191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361" extrusionOk="0">
                    <a:moveTo>
                      <a:pt x="541" y="0"/>
                    </a:moveTo>
                    <a:lnTo>
                      <a:pt x="1" y="360"/>
                    </a:lnTo>
                    <a:lnTo>
                      <a:pt x="1" y="360"/>
                    </a:lnTo>
                    <a:lnTo>
                      <a:pt x="481" y="60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50"/>
              <p:cNvSpPr/>
              <p:nvPr/>
            </p:nvSpPr>
            <p:spPr>
              <a:xfrm>
                <a:off x="1845086" y="2442127"/>
                <a:ext cx="4054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121" h="481" extrusionOk="0">
                    <a:moveTo>
                      <a:pt x="0" y="0"/>
                    </a:moveTo>
                    <a:lnTo>
                      <a:pt x="0" y="300"/>
                    </a:lnTo>
                    <a:lnTo>
                      <a:pt x="120" y="480"/>
                    </a:lnTo>
                    <a:lnTo>
                      <a:pt x="120" y="180"/>
                    </a:lnTo>
                    <a:lnTo>
                      <a:pt x="60" y="1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50"/>
              <p:cNvSpPr/>
              <p:nvPr/>
            </p:nvSpPr>
            <p:spPr>
              <a:xfrm>
                <a:off x="1649986" y="2349586"/>
                <a:ext cx="10085" cy="8108"/>
              </a:xfrm>
              <a:custGeom>
                <a:avLst/>
                <a:gdLst/>
                <a:ahLst/>
                <a:cxnLst/>
                <a:rect l="l" t="t" r="r" b="b"/>
                <a:pathLst>
                  <a:path w="301" h="242" extrusionOk="0">
                    <a:moveTo>
                      <a:pt x="1" y="1"/>
                    </a:moveTo>
                    <a:lnTo>
                      <a:pt x="121" y="181"/>
                    </a:lnTo>
                    <a:lnTo>
                      <a:pt x="301" y="24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50"/>
              <p:cNvSpPr/>
              <p:nvPr/>
            </p:nvSpPr>
            <p:spPr>
              <a:xfrm>
                <a:off x="1647976" y="2371733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50"/>
              <p:cNvSpPr/>
              <p:nvPr/>
            </p:nvSpPr>
            <p:spPr>
              <a:xfrm>
                <a:off x="1639935" y="2349586"/>
                <a:ext cx="405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" y="1"/>
                    </a:moveTo>
                    <a:lnTo>
                      <a:pt x="1" y="61"/>
                    </a:lnTo>
                    <a:lnTo>
                      <a:pt x="61" y="121"/>
                    </a:lnTo>
                    <a:lnTo>
                      <a:pt x="12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50"/>
              <p:cNvSpPr/>
              <p:nvPr/>
            </p:nvSpPr>
            <p:spPr>
              <a:xfrm>
                <a:off x="3244858" y="1828717"/>
                <a:ext cx="405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81" extrusionOk="0">
                    <a:moveTo>
                      <a:pt x="120" y="0"/>
                    </a:moveTo>
                    <a:lnTo>
                      <a:pt x="60" y="60"/>
                    </a:lnTo>
                    <a:lnTo>
                      <a:pt x="0" y="180"/>
                    </a:lnTo>
                    <a:lnTo>
                      <a:pt x="120" y="12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50"/>
              <p:cNvSpPr/>
              <p:nvPr/>
            </p:nvSpPr>
            <p:spPr>
              <a:xfrm>
                <a:off x="1716359" y="2375753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61" y="120"/>
                    </a:moveTo>
                    <a:lnTo>
                      <a:pt x="61" y="120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61" y="120"/>
                    </a:lnTo>
                    <a:lnTo>
                      <a:pt x="61" y="1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50"/>
              <p:cNvSpPr/>
              <p:nvPr/>
            </p:nvSpPr>
            <p:spPr>
              <a:xfrm>
                <a:off x="1662048" y="2349586"/>
                <a:ext cx="14139" cy="14139"/>
              </a:xfrm>
              <a:custGeom>
                <a:avLst/>
                <a:gdLst/>
                <a:ahLst/>
                <a:cxnLst/>
                <a:rect l="l" t="t" r="r" b="b"/>
                <a:pathLst>
                  <a:path w="422" h="422" extrusionOk="0">
                    <a:moveTo>
                      <a:pt x="1" y="1"/>
                    </a:moveTo>
                    <a:lnTo>
                      <a:pt x="121" y="241"/>
                    </a:lnTo>
                    <a:lnTo>
                      <a:pt x="181" y="301"/>
                    </a:lnTo>
                    <a:lnTo>
                      <a:pt x="421" y="421"/>
                    </a:lnTo>
                    <a:lnTo>
                      <a:pt x="12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50"/>
              <p:cNvSpPr/>
              <p:nvPr/>
            </p:nvSpPr>
            <p:spPr>
              <a:xfrm>
                <a:off x="1670123" y="2381784"/>
                <a:ext cx="8075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" extrusionOk="0">
                    <a:moveTo>
                      <a:pt x="120" y="0"/>
                    </a:moveTo>
                    <a:lnTo>
                      <a:pt x="0" y="60"/>
                    </a:lnTo>
                    <a:lnTo>
                      <a:pt x="240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50"/>
              <p:cNvSpPr/>
              <p:nvPr/>
            </p:nvSpPr>
            <p:spPr>
              <a:xfrm>
                <a:off x="3566640" y="1931276"/>
                <a:ext cx="98572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1202" extrusionOk="0">
                    <a:moveTo>
                      <a:pt x="596" y="352"/>
                    </a:moveTo>
                    <a:lnTo>
                      <a:pt x="541" y="361"/>
                    </a:lnTo>
                    <a:lnTo>
                      <a:pt x="360" y="421"/>
                    </a:lnTo>
                    <a:lnTo>
                      <a:pt x="360" y="421"/>
                    </a:lnTo>
                    <a:lnTo>
                      <a:pt x="596" y="352"/>
                    </a:lnTo>
                    <a:close/>
                    <a:moveTo>
                      <a:pt x="1921" y="1"/>
                    </a:moveTo>
                    <a:lnTo>
                      <a:pt x="1381" y="121"/>
                    </a:lnTo>
                    <a:lnTo>
                      <a:pt x="596" y="352"/>
                    </a:lnTo>
                    <a:lnTo>
                      <a:pt x="596" y="352"/>
                    </a:lnTo>
                    <a:lnTo>
                      <a:pt x="901" y="301"/>
                    </a:lnTo>
                    <a:lnTo>
                      <a:pt x="1021" y="301"/>
                    </a:lnTo>
                    <a:lnTo>
                      <a:pt x="901" y="361"/>
                    </a:lnTo>
                    <a:lnTo>
                      <a:pt x="601" y="481"/>
                    </a:lnTo>
                    <a:lnTo>
                      <a:pt x="0" y="841"/>
                    </a:lnTo>
                    <a:lnTo>
                      <a:pt x="421" y="721"/>
                    </a:lnTo>
                    <a:lnTo>
                      <a:pt x="901" y="661"/>
                    </a:lnTo>
                    <a:lnTo>
                      <a:pt x="1501" y="661"/>
                    </a:lnTo>
                    <a:lnTo>
                      <a:pt x="1981" y="721"/>
                    </a:lnTo>
                    <a:lnTo>
                      <a:pt x="2161" y="721"/>
                    </a:lnTo>
                    <a:lnTo>
                      <a:pt x="2281" y="661"/>
                    </a:lnTo>
                    <a:lnTo>
                      <a:pt x="2341" y="601"/>
                    </a:lnTo>
                    <a:lnTo>
                      <a:pt x="2401" y="601"/>
                    </a:lnTo>
                    <a:lnTo>
                      <a:pt x="2281" y="661"/>
                    </a:lnTo>
                    <a:lnTo>
                      <a:pt x="2161" y="781"/>
                    </a:lnTo>
                    <a:lnTo>
                      <a:pt x="1981" y="841"/>
                    </a:lnTo>
                    <a:lnTo>
                      <a:pt x="1501" y="961"/>
                    </a:lnTo>
                    <a:lnTo>
                      <a:pt x="1201" y="1021"/>
                    </a:lnTo>
                    <a:lnTo>
                      <a:pt x="961" y="1081"/>
                    </a:lnTo>
                    <a:lnTo>
                      <a:pt x="661" y="1201"/>
                    </a:lnTo>
                    <a:lnTo>
                      <a:pt x="781" y="1201"/>
                    </a:lnTo>
                    <a:lnTo>
                      <a:pt x="1441" y="1141"/>
                    </a:lnTo>
                    <a:lnTo>
                      <a:pt x="2221" y="1081"/>
                    </a:lnTo>
                    <a:lnTo>
                      <a:pt x="2762" y="1021"/>
                    </a:lnTo>
                    <a:lnTo>
                      <a:pt x="2942" y="1021"/>
                    </a:lnTo>
                    <a:lnTo>
                      <a:pt x="20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50"/>
              <p:cNvSpPr/>
              <p:nvPr/>
            </p:nvSpPr>
            <p:spPr>
              <a:xfrm>
                <a:off x="3456006" y="1762344"/>
                <a:ext cx="12129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362" h="121" extrusionOk="0">
                    <a:moveTo>
                      <a:pt x="61" y="0"/>
                    </a:moveTo>
                    <a:lnTo>
                      <a:pt x="1" y="60"/>
                    </a:lnTo>
                    <a:lnTo>
                      <a:pt x="121" y="60"/>
                    </a:lnTo>
                    <a:lnTo>
                      <a:pt x="241" y="120"/>
                    </a:lnTo>
                    <a:lnTo>
                      <a:pt x="361" y="12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50"/>
              <p:cNvSpPr/>
              <p:nvPr/>
            </p:nvSpPr>
            <p:spPr>
              <a:xfrm>
                <a:off x="3524390" y="1899111"/>
                <a:ext cx="110667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201" extrusionOk="0">
                    <a:moveTo>
                      <a:pt x="2462" y="0"/>
                    </a:moveTo>
                    <a:lnTo>
                      <a:pt x="2402" y="60"/>
                    </a:lnTo>
                    <a:lnTo>
                      <a:pt x="2342" y="120"/>
                    </a:lnTo>
                    <a:lnTo>
                      <a:pt x="1982" y="300"/>
                    </a:lnTo>
                    <a:lnTo>
                      <a:pt x="1621" y="540"/>
                    </a:lnTo>
                    <a:lnTo>
                      <a:pt x="721" y="901"/>
                    </a:lnTo>
                    <a:lnTo>
                      <a:pt x="1" y="1201"/>
                    </a:lnTo>
                    <a:lnTo>
                      <a:pt x="1021" y="1081"/>
                    </a:lnTo>
                    <a:lnTo>
                      <a:pt x="2642" y="961"/>
                    </a:lnTo>
                    <a:lnTo>
                      <a:pt x="3122" y="961"/>
                    </a:lnTo>
                    <a:lnTo>
                      <a:pt x="3302" y="901"/>
                    </a:lnTo>
                    <a:lnTo>
                      <a:pt x="24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50"/>
              <p:cNvSpPr/>
              <p:nvPr/>
            </p:nvSpPr>
            <p:spPr>
              <a:xfrm>
                <a:off x="3687291" y="2001670"/>
                <a:ext cx="8075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21" extrusionOk="0">
                    <a:moveTo>
                      <a:pt x="1" y="0"/>
                    </a:moveTo>
                    <a:lnTo>
                      <a:pt x="1" y="61"/>
                    </a:lnTo>
                    <a:lnTo>
                      <a:pt x="241" y="121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50"/>
              <p:cNvSpPr/>
              <p:nvPr/>
            </p:nvSpPr>
            <p:spPr>
              <a:xfrm>
                <a:off x="3687291" y="2033835"/>
                <a:ext cx="34242" cy="10119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302" extrusionOk="0">
                    <a:moveTo>
                      <a:pt x="1" y="1"/>
                    </a:moveTo>
                    <a:lnTo>
                      <a:pt x="781" y="241"/>
                    </a:lnTo>
                    <a:lnTo>
                      <a:pt x="1021" y="301"/>
                    </a:lnTo>
                    <a:lnTo>
                      <a:pt x="7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50"/>
              <p:cNvSpPr/>
              <p:nvPr/>
            </p:nvSpPr>
            <p:spPr>
              <a:xfrm>
                <a:off x="1722390" y="2359671"/>
                <a:ext cx="26201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782" h="721" extrusionOk="0">
                    <a:moveTo>
                      <a:pt x="1" y="0"/>
                    </a:moveTo>
                    <a:lnTo>
                      <a:pt x="301" y="300"/>
                    </a:lnTo>
                    <a:lnTo>
                      <a:pt x="481" y="480"/>
                    </a:lnTo>
                    <a:lnTo>
                      <a:pt x="601" y="540"/>
                    </a:lnTo>
                    <a:lnTo>
                      <a:pt x="781" y="720"/>
                    </a:lnTo>
                    <a:lnTo>
                      <a:pt x="481" y="3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50"/>
              <p:cNvSpPr/>
              <p:nvPr/>
            </p:nvSpPr>
            <p:spPr>
              <a:xfrm>
                <a:off x="3610866" y="1975536"/>
                <a:ext cx="70428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481" extrusionOk="0">
                    <a:moveTo>
                      <a:pt x="1682" y="0"/>
                    </a:moveTo>
                    <a:lnTo>
                      <a:pt x="961" y="180"/>
                    </a:lnTo>
                    <a:lnTo>
                      <a:pt x="1" y="480"/>
                    </a:lnTo>
                    <a:lnTo>
                      <a:pt x="841" y="360"/>
                    </a:lnTo>
                    <a:lnTo>
                      <a:pt x="2102" y="360"/>
                    </a:lnTo>
                    <a:lnTo>
                      <a:pt x="18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50"/>
              <p:cNvSpPr/>
              <p:nvPr/>
            </p:nvSpPr>
            <p:spPr>
              <a:xfrm>
                <a:off x="1680174" y="2355650"/>
                <a:ext cx="20137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81" extrusionOk="0">
                    <a:moveTo>
                      <a:pt x="0" y="0"/>
                    </a:moveTo>
                    <a:lnTo>
                      <a:pt x="120" y="240"/>
                    </a:lnTo>
                    <a:lnTo>
                      <a:pt x="180" y="300"/>
                    </a:lnTo>
                    <a:lnTo>
                      <a:pt x="600" y="480"/>
                    </a:lnTo>
                    <a:lnTo>
                      <a:pt x="360" y="3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50"/>
              <p:cNvSpPr/>
              <p:nvPr/>
            </p:nvSpPr>
            <p:spPr>
              <a:xfrm>
                <a:off x="1732442" y="2383794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61" y="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50"/>
              <p:cNvSpPr/>
              <p:nvPr/>
            </p:nvSpPr>
            <p:spPr>
              <a:xfrm>
                <a:off x="3359478" y="1730179"/>
                <a:ext cx="28211" cy="28178"/>
              </a:xfrm>
              <a:custGeom>
                <a:avLst/>
                <a:gdLst/>
                <a:ahLst/>
                <a:cxnLst/>
                <a:rect l="l" t="t" r="r" b="b"/>
                <a:pathLst>
                  <a:path w="842" h="841" extrusionOk="0">
                    <a:moveTo>
                      <a:pt x="841" y="0"/>
                    </a:moveTo>
                    <a:lnTo>
                      <a:pt x="301" y="540"/>
                    </a:lnTo>
                    <a:lnTo>
                      <a:pt x="1" y="840"/>
                    </a:lnTo>
                    <a:lnTo>
                      <a:pt x="601" y="540"/>
                    </a:lnTo>
                    <a:lnTo>
                      <a:pt x="661" y="420"/>
                    </a:lnTo>
                    <a:lnTo>
                      <a:pt x="8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50"/>
              <p:cNvSpPr/>
              <p:nvPr/>
            </p:nvSpPr>
            <p:spPr>
              <a:xfrm>
                <a:off x="3333344" y="1768375"/>
                <a:ext cx="405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81" extrusionOk="0">
                    <a:moveTo>
                      <a:pt x="120" y="1"/>
                    </a:moveTo>
                    <a:lnTo>
                      <a:pt x="60" y="61"/>
                    </a:lnTo>
                    <a:lnTo>
                      <a:pt x="0" y="181"/>
                    </a:lnTo>
                    <a:lnTo>
                      <a:pt x="0" y="181"/>
                    </a:lnTo>
                    <a:lnTo>
                      <a:pt x="60" y="12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50"/>
              <p:cNvSpPr/>
              <p:nvPr/>
            </p:nvSpPr>
            <p:spPr>
              <a:xfrm>
                <a:off x="3309221" y="1782447"/>
                <a:ext cx="405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81" extrusionOk="0">
                    <a:moveTo>
                      <a:pt x="120" y="1"/>
                    </a:moveTo>
                    <a:lnTo>
                      <a:pt x="0" y="181"/>
                    </a:lnTo>
                    <a:lnTo>
                      <a:pt x="0" y="181"/>
                    </a:lnTo>
                    <a:lnTo>
                      <a:pt x="60" y="12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50"/>
              <p:cNvSpPr/>
              <p:nvPr/>
            </p:nvSpPr>
            <p:spPr>
              <a:xfrm>
                <a:off x="3287074" y="1744251"/>
                <a:ext cx="36252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1201" extrusionOk="0">
                    <a:moveTo>
                      <a:pt x="1081" y="0"/>
                    </a:moveTo>
                    <a:lnTo>
                      <a:pt x="1021" y="60"/>
                    </a:lnTo>
                    <a:lnTo>
                      <a:pt x="721" y="300"/>
                    </a:lnTo>
                    <a:lnTo>
                      <a:pt x="421" y="660"/>
                    </a:lnTo>
                    <a:lnTo>
                      <a:pt x="1" y="1201"/>
                    </a:lnTo>
                    <a:lnTo>
                      <a:pt x="301" y="961"/>
                    </a:lnTo>
                    <a:lnTo>
                      <a:pt x="421" y="841"/>
                    </a:lnTo>
                    <a:lnTo>
                      <a:pt x="481" y="841"/>
                    </a:lnTo>
                    <a:lnTo>
                      <a:pt x="661" y="480"/>
                    </a:lnTo>
                    <a:lnTo>
                      <a:pt x="10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50"/>
              <p:cNvSpPr/>
              <p:nvPr/>
            </p:nvSpPr>
            <p:spPr>
              <a:xfrm>
                <a:off x="3437913" y="1750282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50"/>
              <p:cNvSpPr/>
              <p:nvPr/>
            </p:nvSpPr>
            <p:spPr>
              <a:xfrm>
                <a:off x="3395697" y="1770385"/>
                <a:ext cx="12095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21" extrusionOk="0">
                    <a:moveTo>
                      <a:pt x="180" y="1"/>
                    </a:moveTo>
                    <a:lnTo>
                      <a:pt x="0" y="121"/>
                    </a:lnTo>
                    <a:lnTo>
                      <a:pt x="120" y="121"/>
                    </a:lnTo>
                    <a:lnTo>
                      <a:pt x="360" y="6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50"/>
              <p:cNvSpPr/>
              <p:nvPr/>
            </p:nvSpPr>
            <p:spPr>
              <a:xfrm>
                <a:off x="1810877" y="2419980"/>
                <a:ext cx="6064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361" extrusionOk="0">
                    <a:moveTo>
                      <a:pt x="1" y="1"/>
                    </a:moveTo>
                    <a:lnTo>
                      <a:pt x="61" y="241"/>
                    </a:lnTo>
                    <a:lnTo>
                      <a:pt x="121" y="361"/>
                    </a:lnTo>
                    <a:lnTo>
                      <a:pt x="181" y="361"/>
                    </a:lnTo>
                    <a:lnTo>
                      <a:pt x="121" y="301"/>
                    </a:lnTo>
                    <a:lnTo>
                      <a:pt x="12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50"/>
              <p:cNvSpPr/>
              <p:nvPr/>
            </p:nvSpPr>
            <p:spPr>
              <a:xfrm>
                <a:off x="1782733" y="2399877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50"/>
              <p:cNvSpPr/>
              <p:nvPr/>
            </p:nvSpPr>
            <p:spPr>
              <a:xfrm>
                <a:off x="1794795" y="2407918"/>
                <a:ext cx="8075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1" extrusionOk="0">
                    <a:moveTo>
                      <a:pt x="1" y="1"/>
                    </a:moveTo>
                    <a:lnTo>
                      <a:pt x="61" y="301"/>
                    </a:lnTo>
                    <a:lnTo>
                      <a:pt x="241" y="421"/>
                    </a:lnTo>
                    <a:lnTo>
                      <a:pt x="241" y="421"/>
                    </a:lnTo>
                    <a:lnTo>
                      <a:pt x="121" y="18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50"/>
              <p:cNvSpPr/>
              <p:nvPr/>
            </p:nvSpPr>
            <p:spPr>
              <a:xfrm>
                <a:off x="1776702" y="2407918"/>
                <a:ext cx="405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0" y="121"/>
                    </a:moveTo>
                    <a:lnTo>
                      <a:pt x="120" y="121"/>
                    </a:lnTo>
                    <a:lnTo>
                      <a:pt x="60" y="61"/>
                    </a:lnTo>
                    <a:lnTo>
                      <a:pt x="60" y="6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60" y="61"/>
                    </a:lnTo>
                    <a:lnTo>
                      <a:pt x="60" y="61"/>
                    </a:lnTo>
                    <a:lnTo>
                      <a:pt x="120" y="121"/>
                    </a:lnTo>
                    <a:lnTo>
                      <a:pt x="120" y="121"/>
                    </a:lnTo>
                    <a:lnTo>
                      <a:pt x="120" y="121"/>
                    </a:lnTo>
                    <a:lnTo>
                      <a:pt x="120" y="12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50"/>
              <p:cNvSpPr/>
              <p:nvPr/>
            </p:nvSpPr>
            <p:spPr>
              <a:xfrm>
                <a:off x="1851117" y="2434085"/>
                <a:ext cx="18126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201" extrusionOk="0">
                    <a:moveTo>
                      <a:pt x="0" y="0"/>
                    </a:moveTo>
                    <a:lnTo>
                      <a:pt x="60" y="120"/>
                    </a:lnTo>
                    <a:lnTo>
                      <a:pt x="120" y="420"/>
                    </a:lnTo>
                    <a:lnTo>
                      <a:pt x="180" y="480"/>
                    </a:lnTo>
                    <a:lnTo>
                      <a:pt x="301" y="780"/>
                    </a:lnTo>
                    <a:lnTo>
                      <a:pt x="421" y="960"/>
                    </a:lnTo>
                    <a:lnTo>
                      <a:pt x="421" y="1141"/>
                    </a:lnTo>
                    <a:lnTo>
                      <a:pt x="481" y="1141"/>
                    </a:lnTo>
                    <a:lnTo>
                      <a:pt x="541" y="1201"/>
                    </a:lnTo>
                    <a:lnTo>
                      <a:pt x="481" y="1020"/>
                    </a:lnTo>
                    <a:lnTo>
                      <a:pt x="361" y="720"/>
                    </a:lnTo>
                    <a:lnTo>
                      <a:pt x="240" y="4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50"/>
              <p:cNvSpPr/>
              <p:nvPr/>
            </p:nvSpPr>
            <p:spPr>
              <a:xfrm>
                <a:off x="1865189" y="2474291"/>
                <a:ext cx="6064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361" extrusionOk="0">
                    <a:moveTo>
                      <a:pt x="1" y="1"/>
                    </a:moveTo>
                    <a:lnTo>
                      <a:pt x="1" y="181"/>
                    </a:lnTo>
                    <a:lnTo>
                      <a:pt x="181" y="361"/>
                    </a:lnTo>
                    <a:lnTo>
                      <a:pt x="121" y="241"/>
                    </a:lnTo>
                    <a:lnTo>
                      <a:pt x="12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50"/>
              <p:cNvSpPr/>
              <p:nvPr/>
            </p:nvSpPr>
            <p:spPr>
              <a:xfrm>
                <a:off x="1963727" y="2691504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50"/>
              <p:cNvSpPr/>
              <p:nvPr/>
            </p:nvSpPr>
            <p:spPr>
              <a:xfrm>
                <a:off x="3731551" y="2468260"/>
                <a:ext cx="44260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601" extrusionOk="0">
                    <a:moveTo>
                      <a:pt x="0" y="0"/>
                    </a:moveTo>
                    <a:lnTo>
                      <a:pt x="120" y="60"/>
                    </a:lnTo>
                    <a:lnTo>
                      <a:pt x="241" y="241"/>
                    </a:lnTo>
                    <a:lnTo>
                      <a:pt x="421" y="481"/>
                    </a:lnTo>
                    <a:lnTo>
                      <a:pt x="481" y="601"/>
                    </a:lnTo>
                    <a:lnTo>
                      <a:pt x="1321" y="601"/>
                    </a:lnTo>
                    <a:lnTo>
                      <a:pt x="1201" y="481"/>
                    </a:lnTo>
                    <a:lnTo>
                      <a:pt x="961" y="301"/>
                    </a:lnTo>
                    <a:lnTo>
                      <a:pt x="601" y="1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50"/>
              <p:cNvSpPr/>
              <p:nvPr/>
            </p:nvSpPr>
            <p:spPr>
              <a:xfrm>
                <a:off x="1732442" y="2472281"/>
                <a:ext cx="88520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481" extrusionOk="0">
                    <a:moveTo>
                      <a:pt x="1" y="1"/>
                    </a:moveTo>
                    <a:lnTo>
                      <a:pt x="541" y="301"/>
                    </a:lnTo>
                    <a:lnTo>
                      <a:pt x="481" y="241"/>
                    </a:lnTo>
                    <a:lnTo>
                      <a:pt x="541" y="241"/>
                    </a:lnTo>
                    <a:lnTo>
                      <a:pt x="721" y="301"/>
                    </a:lnTo>
                    <a:lnTo>
                      <a:pt x="1141" y="301"/>
                    </a:lnTo>
                    <a:lnTo>
                      <a:pt x="1261" y="361"/>
                    </a:lnTo>
                    <a:lnTo>
                      <a:pt x="1562" y="361"/>
                    </a:lnTo>
                    <a:lnTo>
                      <a:pt x="2402" y="421"/>
                    </a:lnTo>
                    <a:lnTo>
                      <a:pt x="2522" y="481"/>
                    </a:lnTo>
                    <a:lnTo>
                      <a:pt x="2642" y="481"/>
                    </a:lnTo>
                    <a:lnTo>
                      <a:pt x="2582" y="421"/>
                    </a:lnTo>
                    <a:lnTo>
                      <a:pt x="2162" y="301"/>
                    </a:lnTo>
                    <a:lnTo>
                      <a:pt x="1682" y="181"/>
                    </a:lnTo>
                    <a:lnTo>
                      <a:pt x="901" y="61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50"/>
              <p:cNvSpPr/>
              <p:nvPr/>
            </p:nvSpPr>
            <p:spPr>
              <a:xfrm>
                <a:off x="1660038" y="2601007"/>
                <a:ext cx="10119" cy="26167"/>
              </a:xfrm>
              <a:custGeom>
                <a:avLst/>
                <a:gdLst/>
                <a:ahLst/>
                <a:cxnLst/>
                <a:rect l="l" t="t" r="r" b="b"/>
                <a:pathLst>
                  <a:path w="302" h="781" extrusionOk="0">
                    <a:moveTo>
                      <a:pt x="301" y="0"/>
                    </a:moveTo>
                    <a:lnTo>
                      <a:pt x="70" y="600"/>
                    </a:lnTo>
                    <a:lnTo>
                      <a:pt x="241" y="600"/>
                    </a:lnTo>
                    <a:lnTo>
                      <a:pt x="241" y="480"/>
                    </a:lnTo>
                    <a:lnTo>
                      <a:pt x="301" y="0"/>
                    </a:lnTo>
                    <a:close/>
                    <a:moveTo>
                      <a:pt x="61" y="600"/>
                    </a:moveTo>
                    <a:lnTo>
                      <a:pt x="69" y="603"/>
                    </a:lnTo>
                    <a:lnTo>
                      <a:pt x="69" y="603"/>
                    </a:lnTo>
                    <a:lnTo>
                      <a:pt x="70" y="600"/>
                    </a:lnTo>
                    <a:close/>
                    <a:moveTo>
                      <a:pt x="69" y="603"/>
                    </a:moveTo>
                    <a:lnTo>
                      <a:pt x="1" y="781"/>
                    </a:lnTo>
                    <a:lnTo>
                      <a:pt x="241" y="720"/>
                    </a:lnTo>
                    <a:lnTo>
                      <a:pt x="241" y="660"/>
                    </a:lnTo>
                    <a:lnTo>
                      <a:pt x="69" y="60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50"/>
              <p:cNvSpPr/>
              <p:nvPr/>
            </p:nvSpPr>
            <p:spPr>
              <a:xfrm>
                <a:off x="1702287" y="2594976"/>
                <a:ext cx="10085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301" h="481" extrusionOk="0">
                    <a:moveTo>
                      <a:pt x="301" y="0"/>
                    </a:moveTo>
                    <a:lnTo>
                      <a:pt x="241" y="60"/>
                    </a:lnTo>
                    <a:lnTo>
                      <a:pt x="0" y="480"/>
                    </a:lnTo>
                    <a:lnTo>
                      <a:pt x="241" y="480"/>
                    </a:lnTo>
                    <a:lnTo>
                      <a:pt x="241" y="360"/>
                    </a:lnTo>
                    <a:lnTo>
                      <a:pt x="241" y="300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50"/>
              <p:cNvSpPr/>
              <p:nvPr/>
            </p:nvSpPr>
            <p:spPr>
              <a:xfrm>
                <a:off x="1706308" y="2733721"/>
                <a:ext cx="118708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3543" h="1502" extrusionOk="0">
                    <a:moveTo>
                      <a:pt x="1" y="1"/>
                    </a:moveTo>
                    <a:lnTo>
                      <a:pt x="361" y="601"/>
                    </a:lnTo>
                    <a:lnTo>
                      <a:pt x="661" y="1021"/>
                    </a:lnTo>
                    <a:lnTo>
                      <a:pt x="961" y="1321"/>
                    </a:lnTo>
                    <a:lnTo>
                      <a:pt x="1201" y="1502"/>
                    </a:lnTo>
                    <a:lnTo>
                      <a:pt x="2642" y="1502"/>
                    </a:lnTo>
                    <a:lnTo>
                      <a:pt x="3542" y="61"/>
                    </a:lnTo>
                    <a:lnTo>
                      <a:pt x="3482" y="1"/>
                    </a:lnTo>
                    <a:lnTo>
                      <a:pt x="2882" y="1"/>
                    </a:lnTo>
                    <a:lnTo>
                      <a:pt x="3002" y="121"/>
                    </a:lnTo>
                    <a:lnTo>
                      <a:pt x="3062" y="181"/>
                    </a:lnTo>
                    <a:lnTo>
                      <a:pt x="2942" y="121"/>
                    </a:lnTo>
                    <a:lnTo>
                      <a:pt x="2762" y="1"/>
                    </a:lnTo>
                    <a:lnTo>
                      <a:pt x="2642" y="1"/>
                    </a:lnTo>
                    <a:lnTo>
                      <a:pt x="2762" y="181"/>
                    </a:lnTo>
                    <a:lnTo>
                      <a:pt x="2942" y="361"/>
                    </a:lnTo>
                    <a:lnTo>
                      <a:pt x="2942" y="361"/>
                    </a:lnTo>
                    <a:lnTo>
                      <a:pt x="2702" y="241"/>
                    </a:lnTo>
                    <a:lnTo>
                      <a:pt x="2402" y="1"/>
                    </a:lnTo>
                    <a:lnTo>
                      <a:pt x="1921" y="1"/>
                    </a:lnTo>
                    <a:lnTo>
                      <a:pt x="2101" y="181"/>
                    </a:lnTo>
                    <a:lnTo>
                      <a:pt x="2161" y="241"/>
                    </a:lnTo>
                    <a:lnTo>
                      <a:pt x="2041" y="181"/>
                    </a:lnTo>
                    <a:lnTo>
                      <a:pt x="1861" y="61"/>
                    </a:lnTo>
                    <a:lnTo>
                      <a:pt x="1801" y="1"/>
                    </a:lnTo>
                    <a:lnTo>
                      <a:pt x="1021" y="1"/>
                    </a:lnTo>
                    <a:lnTo>
                      <a:pt x="1081" y="181"/>
                    </a:lnTo>
                    <a:lnTo>
                      <a:pt x="901" y="1"/>
                    </a:lnTo>
                    <a:lnTo>
                      <a:pt x="361" y="1"/>
                    </a:lnTo>
                    <a:lnTo>
                      <a:pt x="541" y="421"/>
                    </a:lnTo>
                    <a:lnTo>
                      <a:pt x="661" y="601"/>
                    </a:lnTo>
                    <a:lnTo>
                      <a:pt x="481" y="42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50"/>
              <p:cNvSpPr/>
              <p:nvPr/>
            </p:nvSpPr>
            <p:spPr>
              <a:xfrm>
                <a:off x="1555468" y="2691504"/>
                <a:ext cx="26167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781" h="301" extrusionOk="0">
                    <a:moveTo>
                      <a:pt x="781" y="0"/>
                    </a:moveTo>
                    <a:lnTo>
                      <a:pt x="1" y="300"/>
                    </a:lnTo>
                    <a:lnTo>
                      <a:pt x="301" y="300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50"/>
              <p:cNvSpPr/>
              <p:nvPr/>
            </p:nvSpPr>
            <p:spPr>
              <a:xfrm>
                <a:off x="1639935" y="2590956"/>
                <a:ext cx="14106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201" extrusionOk="0">
                    <a:moveTo>
                      <a:pt x="421" y="0"/>
                    </a:moveTo>
                    <a:lnTo>
                      <a:pt x="241" y="360"/>
                    </a:lnTo>
                    <a:lnTo>
                      <a:pt x="1" y="1141"/>
                    </a:lnTo>
                    <a:lnTo>
                      <a:pt x="1" y="1201"/>
                    </a:lnTo>
                    <a:lnTo>
                      <a:pt x="301" y="1201"/>
                    </a:lnTo>
                    <a:lnTo>
                      <a:pt x="361" y="30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50"/>
              <p:cNvSpPr/>
              <p:nvPr/>
            </p:nvSpPr>
            <p:spPr>
              <a:xfrm>
                <a:off x="1778712" y="2596987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60" y="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50"/>
              <p:cNvSpPr/>
              <p:nvPr/>
            </p:nvSpPr>
            <p:spPr>
              <a:xfrm>
                <a:off x="1837044" y="2588946"/>
                <a:ext cx="8075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01" extrusionOk="0">
                    <a:moveTo>
                      <a:pt x="0" y="0"/>
                    </a:moveTo>
                    <a:lnTo>
                      <a:pt x="0" y="180"/>
                    </a:lnTo>
                    <a:lnTo>
                      <a:pt x="218" y="235"/>
                    </a:lnTo>
                    <a:lnTo>
                      <a:pt x="218" y="235"/>
                    </a:lnTo>
                    <a:lnTo>
                      <a:pt x="180" y="120"/>
                    </a:lnTo>
                    <a:lnTo>
                      <a:pt x="60" y="0"/>
                    </a:lnTo>
                    <a:close/>
                    <a:moveTo>
                      <a:pt x="218" y="235"/>
                    </a:moveTo>
                    <a:lnTo>
                      <a:pt x="240" y="300"/>
                    </a:lnTo>
                    <a:lnTo>
                      <a:pt x="240" y="240"/>
                    </a:lnTo>
                    <a:lnTo>
                      <a:pt x="218" y="2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50"/>
              <p:cNvSpPr/>
              <p:nvPr/>
            </p:nvSpPr>
            <p:spPr>
              <a:xfrm>
                <a:off x="3196577" y="1919214"/>
                <a:ext cx="130770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1201" extrusionOk="0">
                    <a:moveTo>
                      <a:pt x="3209" y="481"/>
                    </a:moveTo>
                    <a:lnTo>
                      <a:pt x="3122" y="541"/>
                    </a:lnTo>
                    <a:lnTo>
                      <a:pt x="3182" y="541"/>
                    </a:lnTo>
                    <a:lnTo>
                      <a:pt x="3242" y="481"/>
                    </a:lnTo>
                    <a:close/>
                    <a:moveTo>
                      <a:pt x="3662" y="0"/>
                    </a:moveTo>
                    <a:lnTo>
                      <a:pt x="3122" y="60"/>
                    </a:lnTo>
                    <a:lnTo>
                      <a:pt x="2522" y="241"/>
                    </a:lnTo>
                    <a:lnTo>
                      <a:pt x="1921" y="361"/>
                    </a:lnTo>
                    <a:lnTo>
                      <a:pt x="1381" y="541"/>
                    </a:lnTo>
                    <a:lnTo>
                      <a:pt x="721" y="841"/>
                    </a:lnTo>
                    <a:lnTo>
                      <a:pt x="121" y="1081"/>
                    </a:lnTo>
                    <a:lnTo>
                      <a:pt x="1" y="1201"/>
                    </a:lnTo>
                    <a:lnTo>
                      <a:pt x="301" y="1081"/>
                    </a:lnTo>
                    <a:lnTo>
                      <a:pt x="1621" y="841"/>
                    </a:lnTo>
                    <a:lnTo>
                      <a:pt x="1653" y="777"/>
                    </a:lnTo>
                    <a:lnTo>
                      <a:pt x="1653" y="777"/>
                    </a:lnTo>
                    <a:lnTo>
                      <a:pt x="2101" y="721"/>
                    </a:lnTo>
                    <a:lnTo>
                      <a:pt x="2222" y="721"/>
                    </a:lnTo>
                    <a:lnTo>
                      <a:pt x="2282" y="601"/>
                    </a:lnTo>
                    <a:lnTo>
                      <a:pt x="2282" y="661"/>
                    </a:lnTo>
                    <a:lnTo>
                      <a:pt x="2822" y="601"/>
                    </a:lnTo>
                    <a:lnTo>
                      <a:pt x="2882" y="601"/>
                    </a:lnTo>
                    <a:lnTo>
                      <a:pt x="3182" y="481"/>
                    </a:lnTo>
                    <a:lnTo>
                      <a:pt x="3209" y="481"/>
                    </a:lnTo>
                    <a:lnTo>
                      <a:pt x="39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50"/>
              <p:cNvSpPr/>
              <p:nvPr/>
            </p:nvSpPr>
            <p:spPr>
              <a:xfrm>
                <a:off x="1919500" y="2518552"/>
                <a:ext cx="204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61" h="301" extrusionOk="0">
                    <a:moveTo>
                      <a:pt x="0" y="0"/>
                    </a:moveTo>
                    <a:lnTo>
                      <a:pt x="60" y="30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50"/>
              <p:cNvSpPr/>
              <p:nvPr/>
            </p:nvSpPr>
            <p:spPr>
              <a:xfrm>
                <a:off x="1816908" y="2588946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61" y="6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50"/>
              <p:cNvSpPr/>
              <p:nvPr/>
            </p:nvSpPr>
            <p:spPr>
              <a:xfrm>
                <a:off x="3365509" y="2518552"/>
                <a:ext cx="253432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7564" h="1201" extrusionOk="0">
                    <a:moveTo>
                      <a:pt x="1" y="0"/>
                    </a:moveTo>
                    <a:lnTo>
                      <a:pt x="781" y="1201"/>
                    </a:lnTo>
                    <a:lnTo>
                      <a:pt x="6363" y="1201"/>
                    </a:lnTo>
                    <a:lnTo>
                      <a:pt x="6604" y="1021"/>
                    </a:lnTo>
                    <a:lnTo>
                      <a:pt x="7084" y="540"/>
                    </a:lnTo>
                    <a:lnTo>
                      <a:pt x="7564" y="0"/>
                    </a:lnTo>
                    <a:lnTo>
                      <a:pt x="7084" y="0"/>
                    </a:lnTo>
                    <a:lnTo>
                      <a:pt x="6724" y="240"/>
                    </a:lnTo>
                    <a:lnTo>
                      <a:pt x="6363" y="420"/>
                    </a:lnTo>
                    <a:lnTo>
                      <a:pt x="5943" y="600"/>
                    </a:lnTo>
                    <a:lnTo>
                      <a:pt x="5523" y="720"/>
                    </a:lnTo>
                    <a:lnTo>
                      <a:pt x="4803" y="901"/>
                    </a:lnTo>
                    <a:lnTo>
                      <a:pt x="4323" y="901"/>
                    </a:lnTo>
                    <a:lnTo>
                      <a:pt x="4143" y="840"/>
                    </a:lnTo>
                    <a:lnTo>
                      <a:pt x="4323" y="840"/>
                    </a:lnTo>
                    <a:lnTo>
                      <a:pt x="4803" y="720"/>
                    </a:lnTo>
                    <a:lnTo>
                      <a:pt x="5463" y="480"/>
                    </a:lnTo>
                    <a:lnTo>
                      <a:pt x="5763" y="300"/>
                    </a:lnTo>
                    <a:lnTo>
                      <a:pt x="6123" y="60"/>
                    </a:lnTo>
                    <a:lnTo>
                      <a:pt x="6243" y="0"/>
                    </a:lnTo>
                    <a:lnTo>
                      <a:pt x="5763" y="0"/>
                    </a:lnTo>
                    <a:lnTo>
                      <a:pt x="5223" y="240"/>
                    </a:lnTo>
                    <a:lnTo>
                      <a:pt x="4863" y="420"/>
                    </a:lnTo>
                    <a:lnTo>
                      <a:pt x="4683" y="480"/>
                    </a:lnTo>
                    <a:lnTo>
                      <a:pt x="4683" y="480"/>
                    </a:lnTo>
                    <a:lnTo>
                      <a:pt x="4803" y="360"/>
                    </a:lnTo>
                    <a:lnTo>
                      <a:pt x="5163" y="120"/>
                    </a:lnTo>
                    <a:lnTo>
                      <a:pt x="53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50"/>
              <p:cNvSpPr/>
              <p:nvPr/>
            </p:nvSpPr>
            <p:spPr>
              <a:xfrm>
                <a:off x="3178484" y="2114280"/>
                <a:ext cx="12095" cy="16149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82" extrusionOk="0">
                    <a:moveTo>
                      <a:pt x="361" y="1"/>
                    </a:moveTo>
                    <a:lnTo>
                      <a:pt x="120" y="241"/>
                    </a:lnTo>
                    <a:lnTo>
                      <a:pt x="0" y="481"/>
                    </a:lnTo>
                    <a:lnTo>
                      <a:pt x="60" y="481"/>
                    </a:lnTo>
                    <a:lnTo>
                      <a:pt x="361" y="361"/>
                    </a:lnTo>
                    <a:lnTo>
                      <a:pt x="3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50"/>
              <p:cNvSpPr/>
              <p:nvPr/>
            </p:nvSpPr>
            <p:spPr>
              <a:xfrm>
                <a:off x="1593698" y="2832292"/>
                <a:ext cx="174997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5223" h="1501" extrusionOk="0">
                    <a:moveTo>
                      <a:pt x="0" y="0"/>
                    </a:moveTo>
                    <a:lnTo>
                      <a:pt x="180" y="240"/>
                    </a:lnTo>
                    <a:lnTo>
                      <a:pt x="420" y="540"/>
                    </a:lnTo>
                    <a:lnTo>
                      <a:pt x="780" y="901"/>
                    </a:lnTo>
                    <a:lnTo>
                      <a:pt x="1141" y="1201"/>
                    </a:lnTo>
                    <a:lnTo>
                      <a:pt x="1501" y="1381"/>
                    </a:lnTo>
                    <a:lnTo>
                      <a:pt x="1741" y="1501"/>
                    </a:lnTo>
                    <a:lnTo>
                      <a:pt x="4502" y="1501"/>
                    </a:lnTo>
                    <a:lnTo>
                      <a:pt x="5222" y="0"/>
                    </a:lnTo>
                    <a:lnTo>
                      <a:pt x="2521" y="0"/>
                    </a:lnTo>
                    <a:lnTo>
                      <a:pt x="2941" y="180"/>
                    </a:lnTo>
                    <a:lnTo>
                      <a:pt x="3241" y="180"/>
                    </a:lnTo>
                    <a:lnTo>
                      <a:pt x="2941" y="240"/>
                    </a:lnTo>
                    <a:lnTo>
                      <a:pt x="2521" y="180"/>
                    </a:lnTo>
                    <a:lnTo>
                      <a:pt x="1981" y="120"/>
                    </a:lnTo>
                    <a:lnTo>
                      <a:pt x="1681" y="0"/>
                    </a:lnTo>
                    <a:lnTo>
                      <a:pt x="1141" y="0"/>
                    </a:lnTo>
                    <a:lnTo>
                      <a:pt x="1441" y="240"/>
                    </a:lnTo>
                    <a:lnTo>
                      <a:pt x="1861" y="480"/>
                    </a:lnTo>
                    <a:lnTo>
                      <a:pt x="2281" y="600"/>
                    </a:lnTo>
                    <a:lnTo>
                      <a:pt x="2521" y="660"/>
                    </a:lnTo>
                    <a:lnTo>
                      <a:pt x="1801" y="660"/>
                    </a:lnTo>
                    <a:lnTo>
                      <a:pt x="1321" y="480"/>
                    </a:lnTo>
                    <a:lnTo>
                      <a:pt x="840" y="300"/>
                    </a:lnTo>
                    <a:lnTo>
                      <a:pt x="420" y="120"/>
                    </a:lnTo>
                    <a:lnTo>
                      <a:pt x="3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50"/>
              <p:cNvSpPr/>
              <p:nvPr/>
            </p:nvSpPr>
            <p:spPr>
              <a:xfrm>
                <a:off x="3240837" y="1953389"/>
                <a:ext cx="18126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541" h="181" extrusionOk="0">
                    <a:moveTo>
                      <a:pt x="540" y="1"/>
                    </a:moveTo>
                    <a:lnTo>
                      <a:pt x="97" y="167"/>
                    </a:lnTo>
                    <a:lnTo>
                      <a:pt x="97" y="167"/>
                    </a:lnTo>
                    <a:lnTo>
                      <a:pt x="420" y="121"/>
                    </a:lnTo>
                    <a:lnTo>
                      <a:pt x="540" y="1"/>
                    </a:lnTo>
                    <a:close/>
                    <a:moveTo>
                      <a:pt x="97" y="167"/>
                    </a:moveTo>
                    <a:lnTo>
                      <a:pt x="0" y="181"/>
                    </a:lnTo>
                    <a:lnTo>
                      <a:pt x="60" y="181"/>
                    </a:lnTo>
                    <a:lnTo>
                      <a:pt x="97" y="16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50"/>
              <p:cNvSpPr/>
              <p:nvPr/>
            </p:nvSpPr>
            <p:spPr>
              <a:xfrm>
                <a:off x="3236816" y="2208831"/>
                <a:ext cx="331867" cy="279566"/>
              </a:xfrm>
              <a:custGeom>
                <a:avLst/>
                <a:gdLst/>
                <a:ahLst/>
                <a:cxnLst/>
                <a:rect l="l" t="t" r="r" b="b"/>
                <a:pathLst>
                  <a:path w="9905" h="8344" extrusionOk="0">
                    <a:moveTo>
                      <a:pt x="3602" y="0"/>
                    </a:moveTo>
                    <a:lnTo>
                      <a:pt x="3662" y="480"/>
                    </a:lnTo>
                    <a:lnTo>
                      <a:pt x="3602" y="780"/>
                    </a:lnTo>
                    <a:lnTo>
                      <a:pt x="3482" y="1261"/>
                    </a:lnTo>
                    <a:lnTo>
                      <a:pt x="3302" y="1861"/>
                    </a:lnTo>
                    <a:lnTo>
                      <a:pt x="3061" y="2461"/>
                    </a:lnTo>
                    <a:lnTo>
                      <a:pt x="2761" y="3061"/>
                    </a:lnTo>
                    <a:lnTo>
                      <a:pt x="2521" y="3542"/>
                    </a:lnTo>
                    <a:lnTo>
                      <a:pt x="2221" y="3782"/>
                    </a:lnTo>
                    <a:lnTo>
                      <a:pt x="2401" y="3482"/>
                    </a:lnTo>
                    <a:lnTo>
                      <a:pt x="2521" y="2941"/>
                    </a:lnTo>
                    <a:lnTo>
                      <a:pt x="2641" y="2341"/>
                    </a:lnTo>
                    <a:lnTo>
                      <a:pt x="2701" y="1921"/>
                    </a:lnTo>
                    <a:lnTo>
                      <a:pt x="2461" y="2401"/>
                    </a:lnTo>
                    <a:lnTo>
                      <a:pt x="2101" y="2941"/>
                    </a:lnTo>
                    <a:lnTo>
                      <a:pt x="1681" y="3482"/>
                    </a:lnTo>
                    <a:lnTo>
                      <a:pt x="1261" y="3962"/>
                    </a:lnTo>
                    <a:lnTo>
                      <a:pt x="961" y="4202"/>
                    </a:lnTo>
                    <a:lnTo>
                      <a:pt x="840" y="4322"/>
                    </a:lnTo>
                    <a:lnTo>
                      <a:pt x="900" y="4202"/>
                    </a:lnTo>
                    <a:lnTo>
                      <a:pt x="1141" y="3842"/>
                    </a:lnTo>
                    <a:lnTo>
                      <a:pt x="1441" y="3362"/>
                    </a:lnTo>
                    <a:lnTo>
                      <a:pt x="1741" y="2701"/>
                    </a:lnTo>
                    <a:lnTo>
                      <a:pt x="1441" y="3182"/>
                    </a:lnTo>
                    <a:lnTo>
                      <a:pt x="1141" y="3542"/>
                    </a:lnTo>
                    <a:lnTo>
                      <a:pt x="840" y="3842"/>
                    </a:lnTo>
                    <a:lnTo>
                      <a:pt x="1021" y="3482"/>
                    </a:lnTo>
                    <a:lnTo>
                      <a:pt x="1261" y="3001"/>
                    </a:lnTo>
                    <a:lnTo>
                      <a:pt x="1441" y="2401"/>
                    </a:lnTo>
                    <a:lnTo>
                      <a:pt x="1621" y="1801"/>
                    </a:lnTo>
                    <a:lnTo>
                      <a:pt x="1681" y="1261"/>
                    </a:lnTo>
                    <a:lnTo>
                      <a:pt x="1681" y="1261"/>
                    </a:lnTo>
                    <a:lnTo>
                      <a:pt x="1561" y="1561"/>
                    </a:lnTo>
                    <a:lnTo>
                      <a:pt x="1261" y="2161"/>
                    </a:lnTo>
                    <a:lnTo>
                      <a:pt x="840" y="2761"/>
                    </a:lnTo>
                    <a:lnTo>
                      <a:pt x="420" y="3302"/>
                    </a:lnTo>
                    <a:lnTo>
                      <a:pt x="60" y="3782"/>
                    </a:lnTo>
                    <a:lnTo>
                      <a:pt x="0" y="3842"/>
                    </a:lnTo>
                    <a:lnTo>
                      <a:pt x="840" y="4922"/>
                    </a:lnTo>
                    <a:lnTo>
                      <a:pt x="1681" y="6003"/>
                    </a:lnTo>
                    <a:lnTo>
                      <a:pt x="2521" y="7143"/>
                    </a:lnTo>
                    <a:lnTo>
                      <a:pt x="3302" y="8344"/>
                    </a:lnTo>
                    <a:lnTo>
                      <a:pt x="7683" y="8344"/>
                    </a:lnTo>
                    <a:lnTo>
                      <a:pt x="8284" y="8044"/>
                    </a:lnTo>
                    <a:lnTo>
                      <a:pt x="8824" y="7623"/>
                    </a:lnTo>
                    <a:lnTo>
                      <a:pt x="9424" y="7143"/>
                    </a:lnTo>
                    <a:lnTo>
                      <a:pt x="9904" y="6663"/>
                    </a:lnTo>
                    <a:lnTo>
                      <a:pt x="9424" y="6903"/>
                    </a:lnTo>
                    <a:lnTo>
                      <a:pt x="8764" y="7203"/>
                    </a:lnTo>
                    <a:lnTo>
                      <a:pt x="7984" y="7503"/>
                    </a:lnTo>
                    <a:lnTo>
                      <a:pt x="7263" y="7743"/>
                    </a:lnTo>
                    <a:lnTo>
                      <a:pt x="6603" y="7864"/>
                    </a:lnTo>
                    <a:lnTo>
                      <a:pt x="6123" y="7864"/>
                    </a:lnTo>
                    <a:lnTo>
                      <a:pt x="6543" y="7743"/>
                    </a:lnTo>
                    <a:lnTo>
                      <a:pt x="7143" y="7503"/>
                    </a:lnTo>
                    <a:lnTo>
                      <a:pt x="7803" y="7143"/>
                    </a:lnTo>
                    <a:lnTo>
                      <a:pt x="8524" y="6663"/>
                    </a:lnTo>
                    <a:lnTo>
                      <a:pt x="7563" y="6843"/>
                    </a:lnTo>
                    <a:lnTo>
                      <a:pt x="7143" y="6903"/>
                    </a:lnTo>
                    <a:lnTo>
                      <a:pt x="7143" y="6903"/>
                    </a:lnTo>
                    <a:lnTo>
                      <a:pt x="8224" y="6423"/>
                    </a:lnTo>
                    <a:lnTo>
                      <a:pt x="7563" y="6603"/>
                    </a:lnTo>
                    <a:lnTo>
                      <a:pt x="6843" y="6783"/>
                    </a:lnTo>
                    <a:lnTo>
                      <a:pt x="5943" y="6963"/>
                    </a:lnTo>
                    <a:lnTo>
                      <a:pt x="5222" y="7023"/>
                    </a:lnTo>
                    <a:lnTo>
                      <a:pt x="4862" y="7023"/>
                    </a:lnTo>
                    <a:lnTo>
                      <a:pt x="4682" y="6963"/>
                    </a:lnTo>
                    <a:lnTo>
                      <a:pt x="4502" y="6903"/>
                    </a:lnTo>
                    <a:lnTo>
                      <a:pt x="4502" y="6843"/>
                    </a:lnTo>
                    <a:lnTo>
                      <a:pt x="4562" y="6903"/>
                    </a:lnTo>
                    <a:lnTo>
                      <a:pt x="4682" y="6903"/>
                    </a:lnTo>
                    <a:lnTo>
                      <a:pt x="4862" y="6963"/>
                    </a:lnTo>
                    <a:lnTo>
                      <a:pt x="5162" y="6903"/>
                    </a:lnTo>
                    <a:lnTo>
                      <a:pt x="5883" y="6663"/>
                    </a:lnTo>
                    <a:lnTo>
                      <a:pt x="6723" y="6363"/>
                    </a:lnTo>
                    <a:lnTo>
                      <a:pt x="7263" y="6183"/>
                    </a:lnTo>
                    <a:lnTo>
                      <a:pt x="7203" y="6183"/>
                    </a:lnTo>
                    <a:lnTo>
                      <a:pt x="6423" y="6243"/>
                    </a:lnTo>
                    <a:lnTo>
                      <a:pt x="5823" y="6303"/>
                    </a:lnTo>
                    <a:lnTo>
                      <a:pt x="5342" y="6243"/>
                    </a:lnTo>
                    <a:lnTo>
                      <a:pt x="5282" y="6243"/>
                    </a:lnTo>
                    <a:lnTo>
                      <a:pt x="4562" y="6423"/>
                    </a:lnTo>
                    <a:lnTo>
                      <a:pt x="3902" y="6603"/>
                    </a:lnTo>
                    <a:lnTo>
                      <a:pt x="3902" y="6603"/>
                    </a:lnTo>
                    <a:lnTo>
                      <a:pt x="4502" y="6303"/>
                    </a:lnTo>
                    <a:lnTo>
                      <a:pt x="5943" y="5643"/>
                    </a:lnTo>
                    <a:lnTo>
                      <a:pt x="7203" y="4982"/>
                    </a:lnTo>
                    <a:lnTo>
                      <a:pt x="6363" y="4982"/>
                    </a:lnTo>
                    <a:lnTo>
                      <a:pt x="6303" y="4922"/>
                    </a:lnTo>
                    <a:lnTo>
                      <a:pt x="5703" y="5162"/>
                    </a:lnTo>
                    <a:lnTo>
                      <a:pt x="5222" y="5342"/>
                    </a:lnTo>
                    <a:lnTo>
                      <a:pt x="5222" y="5342"/>
                    </a:lnTo>
                    <a:lnTo>
                      <a:pt x="5823" y="4922"/>
                    </a:lnTo>
                    <a:lnTo>
                      <a:pt x="4862" y="5282"/>
                    </a:lnTo>
                    <a:lnTo>
                      <a:pt x="4442" y="5402"/>
                    </a:lnTo>
                    <a:lnTo>
                      <a:pt x="4802" y="5162"/>
                    </a:lnTo>
                    <a:lnTo>
                      <a:pt x="5282" y="4862"/>
                    </a:lnTo>
                    <a:lnTo>
                      <a:pt x="5823" y="4442"/>
                    </a:lnTo>
                    <a:lnTo>
                      <a:pt x="5402" y="4442"/>
                    </a:lnTo>
                    <a:lnTo>
                      <a:pt x="5342" y="4502"/>
                    </a:lnTo>
                    <a:lnTo>
                      <a:pt x="5042" y="4682"/>
                    </a:lnTo>
                    <a:lnTo>
                      <a:pt x="4922" y="4742"/>
                    </a:lnTo>
                    <a:lnTo>
                      <a:pt x="4982" y="4682"/>
                    </a:lnTo>
                    <a:lnTo>
                      <a:pt x="4562" y="5102"/>
                    </a:lnTo>
                    <a:lnTo>
                      <a:pt x="4202" y="5402"/>
                    </a:lnTo>
                    <a:lnTo>
                      <a:pt x="3782" y="5643"/>
                    </a:lnTo>
                    <a:lnTo>
                      <a:pt x="3602" y="5763"/>
                    </a:lnTo>
                    <a:lnTo>
                      <a:pt x="3722" y="5643"/>
                    </a:lnTo>
                    <a:lnTo>
                      <a:pt x="4082" y="5282"/>
                    </a:lnTo>
                    <a:lnTo>
                      <a:pt x="4502" y="4742"/>
                    </a:lnTo>
                    <a:lnTo>
                      <a:pt x="4922" y="4082"/>
                    </a:lnTo>
                    <a:lnTo>
                      <a:pt x="5282" y="3302"/>
                    </a:lnTo>
                    <a:lnTo>
                      <a:pt x="5522" y="2641"/>
                    </a:lnTo>
                    <a:lnTo>
                      <a:pt x="5583" y="2281"/>
                    </a:lnTo>
                    <a:lnTo>
                      <a:pt x="5643" y="2041"/>
                    </a:lnTo>
                    <a:lnTo>
                      <a:pt x="5643" y="1681"/>
                    </a:lnTo>
                    <a:lnTo>
                      <a:pt x="5823" y="901"/>
                    </a:lnTo>
                    <a:lnTo>
                      <a:pt x="5643" y="780"/>
                    </a:lnTo>
                    <a:lnTo>
                      <a:pt x="5643" y="1081"/>
                    </a:lnTo>
                    <a:lnTo>
                      <a:pt x="5583" y="1621"/>
                    </a:lnTo>
                    <a:lnTo>
                      <a:pt x="5462" y="2221"/>
                    </a:lnTo>
                    <a:lnTo>
                      <a:pt x="5282" y="2821"/>
                    </a:lnTo>
                    <a:lnTo>
                      <a:pt x="4982" y="3422"/>
                    </a:lnTo>
                    <a:lnTo>
                      <a:pt x="4682" y="3902"/>
                    </a:lnTo>
                    <a:lnTo>
                      <a:pt x="4442" y="4202"/>
                    </a:lnTo>
                    <a:lnTo>
                      <a:pt x="4382" y="4322"/>
                    </a:lnTo>
                    <a:lnTo>
                      <a:pt x="4382" y="4322"/>
                    </a:lnTo>
                    <a:lnTo>
                      <a:pt x="4442" y="4142"/>
                    </a:lnTo>
                    <a:lnTo>
                      <a:pt x="4562" y="3842"/>
                    </a:lnTo>
                    <a:lnTo>
                      <a:pt x="4742" y="3302"/>
                    </a:lnTo>
                    <a:lnTo>
                      <a:pt x="4862" y="2761"/>
                    </a:lnTo>
                    <a:lnTo>
                      <a:pt x="4862" y="2101"/>
                    </a:lnTo>
                    <a:lnTo>
                      <a:pt x="4862" y="1561"/>
                    </a:lnTo>
                    <a:lnTo>
                      <a:pt x="4802" y="1141"/>
                    </a:lnTo>
                    <a:lnTo>
                      <a:pt x="4802" y="901"/>
                    </a:lnTo>
                    <a:lnTo>
                      <a:pt x="4742" y="600"/>
                    </a:lnTo>
                    <a:lnTo>
                      <a:pt x="4742" y="1081"/>
                    </a:lnTo>
                    <a:lnTo>
                      <a:pt x="4622" y="1681"/>
                    </a:lnTo>
                    <a:lnTo>
                      <a:pt x="4442" y="2281"/>
                    </a:lnTo>
                    <a:lnTo>
                      <a:pt x="4202" y="2821"/>
                    </a:lnTo>
                    <a:lnTo>
                      <a:pt x="3962" y="3302"/>
                    </a:lnTo>
                    <a:lnTo>
                      <a:pt x="3722" y="3542"/>
                    </a:lnTo>
                    <a:lnTo>
                      <a:pt x="3722" y="3542"/>
                    </a:lnTo>
                    <a:lnTo>
                      <a:pt x="3842" y="3242"/>
                    </a:lnTo>
                    <a:lnTo>
                      <a:pt x="3962" y="2761"/>
                    </a:lnTo>
                    <a:lnTo>
                      <a:pt x="4022" y="2161"/>
                    </a:lnTo>
                    <a:lnTo>
                      <a:pt x="4022" y="1561"/>
                    </a:lnTo>
                    <a:lnTo>
                      <a:pt x="4022" y="1081"/>
                    </a:lnTo>
                    <a:lnTo>
                      <a:pt x="3902" y="420"/>
                    </a:lnTo>
                    <a:lnTo>
                      <a:pt x="3902" y="60"/>
                    </a:lnTo>
                    <a:lnTo>
                      <a:pt x="36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50"/>
              <p:cNvSpPr/>
              <p:nvPr/>
            </p:nvSpPr>
            <p:spPr>
              <a:xfrm>
                <a:off x="3602825" y="2518552"/>
                <a:ext cx="48314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201" extrusionOk="0">
                    <a:moveTo>
                      <a:pt x="1441" y="0"/>
                    </a:moveTo>
                    <a:lnTo>
                      <a:pt x="1261" y="120"/>
                    </a:lnTo>
                    <a:lnTo>
                      <a:pt x="1021" y="420"/>
                    </a:lnTo>
                    <a:lnTo>
                      <a:pt x="601" y="840"/>
                    </a:lnTo>
                    <a:lnTo>
                      <a:pt x="1" y="1201"/>
                    </a:lnTo>
                    <a:lnTo>
                      <a:pt x="601" y="1201"/>
                    </a:lnTo>
                    <a:lnTo>
                      <a:pt x="901" y="901"/>
                    </a:lnTo>
                    <a:lnTo>
                      <a:pt x="1201" y="420"/>
                    </a:lnTo>
                    <a:lnTo>
                      <a:pt x="1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50"/>
              <p:cNvSpPr/>
              <p:nvPr/>
            </p:nvSpPr>
            <p:spPr>
              <a:xfrm>
                <a:off x="1708318" y="3180208"/>
                <a:ext cx="1838252" cy="58366"/>
              </a:xfrm>
              <a:custGeom>
                <a:avLst/>
                <a:gdLst/>
                <a:ahLst/>
                <a:cxnLst/>
                <a:rect l="l" t="t" r="r" b="b"/>
                <a:pathLst>
                  <a:path w="54865" h="1742" extrusionOk="0">
                    <a:moveTo>
                      <a:pt x="301" y="1"/>
                    </a:moveTo>
                    <a:lnTo>
                      <a:pt x="1" y="1741"/>
                    </a:lnTo>
                    <a:lnTo>
                      <a:pt x="54864" y="1741"/>
                    </a:lnTo>
                    <a:lnTo>
                      <a:pt x="544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50"/>
              <p:cNvSpPr/>
              <p:nvPr/>
            </p:nvSpPr>
            <p:spPr>
              <a:xfrm>
                <a:off x="1859158" y="2588946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0" y="60"/>
                    </a:moveTo>
                    <a:lnTo>
                      <a:pt x="0" y="6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50"/>
              <p:cNvSpPr/>
              <p:nvPr/>
            </p:nvSpPr>
            <p:spPr>
              <a:xfrm>
                <a:off x="2776257" y="2381784"/>
                <a:ext cx="56322" cy="106613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3182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120" y="901"/>
                    </a:lnTo>
                    <a:lnTo>
                      <a:pt x="360" y="1861"/>
                    </a:lnTo>
                    <a:lnTo>
                      <a:pt x="480" y="2341"/>
                    </a:lnTo>
                    <a:lnTo>
                      <a:pt x="600" y="2702"/>
                    </a:lnTo>
                    <a:lnTo>
                      <a:pt x="841" y="2942"/>
                    </a:lnTo>
                    <a:lnTo>
                      <a:pt x="1021" y="3182"/>
                    </a:lnTo>
                    <a:lnTo>
                      <a:pt x="1621" y="3182"/>
                    </a:lnTo>
                    <a:lnTo>
                      <a:pt x="1681" y="2641"/>
                    </a:lnTo>
                    <a:lnTo>
                      <a:pt x="1561" y="2702"/>
                    </a:lnTo>
                    <a:lnTo>
                      <a:pt x="1441" y="2882"/>
                    </a:lnTo>
                    <a:lnTo>
                      <a:pt x="1501" y="2641"/>
                    </a:lnTo>
                    <a:lnTo>
                      <a:pt x="1681" y="2161"/>
                    </a:lnTo>
                    <a:lnTo>
                      <a:pt x="1621" y="2101"/>
                    </a:lnTo>
                    <a:lnTo>
                      <a:pt x="1441" y="2341"/>
                    </a:lnTo>
                    <a:lnTo>
                      <a:pt x="1441" y="2341"/>
                    </a:lnTo>
                    <a:lnTo>
                      <a:pt x="1561" y="2041"/>
                    </a:lnTo>
                    <a:lnTo>
                      <a:pt x="1081" y="1261"/>
                    </a:lnTo>
                    <a:lnTo>
                      <a:pt x="841" y="1081"/>
                    </a:lnTo>
                    <a:lnTo>
                      <a:pt x="540" y="781"/>
                    </a:lnTo>
                    <a:lnTo>
                      <a:pt x="240" y="3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50"/>
              <p:cNvSpPr/>
              <p:nvPr/>
            </p:nvSpPr>
            <p:spPr>
              <a:xfrm>
                <a:off x="2301625" y="2518552"/>
                <a:ext cx="189069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1201" extrusionOk="0">
                    <a:moveTo>
                      <a:pt x="0" y="0"/>
                    </a:moveTo>
                    <a:lnTo>
                      <a:pt x="420" y="420"/>
                    </a:lnTo>
                    <a:lnTo>
                      <a:pt x="780" y="961"/>
                    </a:lnTo>
                    <a:lnTo>
                      <a:pt x="841" y="1141"/>
                    </a:lnTo>
                    <a:lnTo>
                      <a:pt x="841" y="1201"/>
                    </a:lnTo>
                    <a:lnTo>
                      <a:pt x="4982" y="1201"/>
                    </a:lnTo>
                    <a:lnTo>
                      <a:pt x="5042" y="1141"/>
                    </a:lnTo>
                    <a:lnTo>
                      <a:pt x="5282" y="720"/>
                    </a:lnTo>
                    <a:lnTo>
                      <a:pt x="5643" y="0"/>
                    </a:lnTo>
                    <a:lnTo>
                      <a:pt x="5583" y="60"/>
                    </a:lnTo>
                    <a:lnTo>
                      <a:pt x="4502" y="780"/>
                    </a:lnTo>
                    <a:lnTo>
                      <a:pt x="4022" y="1141"/>
                    </a:lnTo>
                    <a:lnTo>
                      <a:pt x="4022" y="1141"/>
                    </a:lnTo>
                    <a:lnTo>
                      <a:pt x="4322" y="780"/>
                    </a:lnTo>
                    <a:lnTo>
                      <a:pt x="5042" y="0"/>
                    </a:lnTo>
                    <a:lnTo>
                      <a:pt x="360" y="0"/>
                    </a:lnTo>
                    <a:lnTo>
                      <a:pt x="420" y="60"/>
                    </a:lnTo>
                    <a:lnTo>
                      <a:pt x="420" y="120"/>
                    </a:lnTo>
                    <a:lnTo>
                      <a:pt x="3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50"/>
              <p:cNvSpPr/>
              <p:nvPr/>
            </p:nvSpPr>
            <p:spPr>
              <a:xfrm>
                <a:off x="2186971" y="2518552"/>
                <a:ext cx="26201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1201" extrusionOk="0">
                    <a:moveTo>
                      <a:pt x="541" y="0"/>
                    </a:moveTo>
                    <a:lnTo>
                      <a:pt x="481" y="120"/>
                    </a:lnTo>
                    <a:lnTo>
                      <a:pt x="241" y="840"/>
                    </a:lnTo>
                    <a:lnTo>
                      <a:pt x="1" y="1201"/>
                    </a:lnTo>
                    <a:lnTo>
                      <a:pt x="721" y="1201"/>
                    </a:lnTo>
                    <a:lnTo>
                      <a:pt x="781" y="720"/>
                    </a:lnTo>
                    <a:lnTo>
                      <a:pt x="721" y="60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50"/>
              <p:cNvSpPr/>
              <p:nvPr/>
            </p:nvSpPr>
            <p:spPr>
              <a:xfrm>
                <a:off x="2832545" y="2426011"/>
                <a:ext cx="6098" cy="12129"/>
              </a:xfrm>
              <a:custGeom>
                <a:avLst/>
                <a:gdLst/>
                <a:ahLst/>
                <a:cxnLst/>
                <a:rect l="l" t="t" r="r" b="b"/>
                <a:pathLst>
                  <a:path w="182" h="362" extrusionOk="0">
                    <a:moveTo>
                      <a:pt x="181" y="1"/>
                    </a:moveTo>
                    <a:lnTo>
                      <a:pt x="121" y="61"/>
                    </a:lnTo>
                    <a:lnTo>
                      <a:pt x="1" y="361"/>
                    </a:lnTo>
                    <a:lnTo>
                      <a:pt x="1" y="361"/>
                    </a:lnTo>
                    <a:lnTo>
                      <a:pt x="121" y="121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50"/>
              <p:cNvSpPr/>
              <p:nvPr/>
            </p:nvSpPr>
            <p:spPr>
              <a:xfrm>
                <a:off x="2840620" y="2365702"/>
                <a:ext cx="10085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01" extrusionOk="0">
                    <a:moveTo>
                      <a:pt x="60" y="0"/>
                    </a:moveTo>
                    <a:lnTo>
                      <a:pt x="0" y="180"/>
                    </a:lnTo>
                    <a:lnTo>
                      <a:pt x="60" y="420"/>
                    </a:lnTo>
                    <a:lnTo>
                      <a:pt x="120" y="600"/>
                    </a:lnTo>
                    <a:lnTo>
                      <a:pt x="300" y="240"/>
                    </a:lnTo>
                    <a:lnTo>
                      <a:pt x="300" y="18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50"/>
              <p:cNvSpPr/>
              <p:nvPr/>
            </p:nvSpPr>
            <p:spPr>
              <a:xfrm>
                <a:off x="2937148" y="2335514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60" y="1"/>
                    </a:moveTo>
                    <a:lnTo>
                      <a:pt x="0" y="61"/>
                    </a:lnTo>
                    <a:lnTo>
                      <a:pt x="120" y="6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50"/>
              <p:cNvSpPr/>
              <p:nvPr/>
            </p:nvSpPr>
            <p:spPr>
              <a:xfrm>
                <a:off x="2846651" y="2381784"/>
                <a:ext cx="8075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1" extrusionOk="0">
                    <a:moveTo>
                      <a:pt x="240" y="0"/>
                    </a:moveTo>
                    <a:lnTo>
                      <a:pt x="0" y="300"/>
                    </a:lnTo>
                    <a:lnTo>
                      <a:pt x="60" y="421"/>
                    </a:lnTo>
                    <a:lnTo>
                      <a:pt x="120" y="300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50"/>
              <p:cNvSpPr/>
              <p:nvPr/>
            </p:nvSpPr>
            <p:spPr>
              <a:xfrm>
                <a:off x="2130649" y="2518552"/>
                <a:ext cx="24191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1201" extrusionOk="0">
                    <a:moveTo>
                      <a:pt x="721" y="0"/>
                    </a:moveTo>
                    <a:lnTo>
                      <a:pt x="481" y="420"/>
                    </a:lnTo>
                    <a:lnTo>
                      <a:pt x="121" y="1021"/>
                    </a:lnTo>
                    <a:lnTo>
                      <a:pt x="1" y="1201"/>
                    </a:lnTo>
                    <a:lnTo>
                      <a:pt x="1" y="1201"/>
                    </a:lnTo>
                    <a:lnTo>
                      <a:pt x="61" y="1141"/>
                    </a:lnTo>
                    <a:lnTo>
                      <a:pt x="421" y="540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50"/>
              <p:cNvSpPr/>
              <p:nvPr/>
            </p:nvSpPr>
            <p:spPr>
              <a:xfrm>
                <a:off x="2810432" y="2357660"/>
                <a:ext cx="32232" cy="82489"/>
              </a:xfrm>
              <a:custGeom>
                <a:avLst/>
                <a:gdLst/>
                <a:ahLst/>
                <a:cxnLst/>
                <a:rect l="l" t="t" r="r" b="b"/>
                <a:pathLst>
                  <a:path w="962" h="2462" extrusionOk="0">
                    <a:moveTo>
                      <a:pt x="1" y="0"/>
                    </a:moveTo>
                    <a:lnTo>
                      <a:pt x="121" y="780"/>
                    </a:lnTo>
                    <a:lnTo>
                      <a:pt x="361" y="1621"/>
                    </a:lnTo>
                    <a:lnTo>
                      <a:pt x="661" y="2461"/>
                    </a:lnTo>
                    <a:lnTo>
                      <a:pt x="661" y="2161"/>
                    </a:lnTo>
                    <a:lnTo>
                      <a:pt x="841" y="1681"/>
                    </a:lnTo>
                    <a:lnTo>
                      <a:pt x="961" y="1441"/>
                    </a:lnTo>
                    <a:lnTo>
                      <a:pt x="901" y="1321"/>
                    </a:lnTo>
                    <a:lnTo>
                      <a:pt x="841" y="1381"/>
                    </a:lnTo>
                    <a:lnTo>
                      <a:pt x="841" y="1261"/>
                    </a:lnTo>
                    <a:lnTo>
                      <a:pt x="541" y="8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50"/>
              <p:cNvSpPr/>
              <p:nvPr/>
            </p:nvSpPr>
            <p:spPr>
              <a:xfrm>
                <a:off x="1941614" y="2518552"/>
                <a:ext cx="6064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361" extrusionOk="0">
                    <a:moveTo>
                      <a:pt x="61" y="0"/>
                    </a:moveTo>
                    <a:lnTo>
                      <a:pt x="1" y="180"/>
                    </a:lnTo>
                    <a:lnTo>
                      <a:pt x="1" y="360"/>
                    </a:lnTo>
                    <a:lnTo>
                      <a:pt x="61" y="18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50"/>
              <p:cNvSpPr/>
              <p:nvPr/>
            </p:nvSpPr>
            <p:spPr>
              <a:xfrm>
                <a:off x="1993915" y="2526593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0"/>
                    </a:moveTo>
                    <a:lnTo>
                      <a:pt x="6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50"/>
              <p:cNvSpPr/>
              <p:nvPr/>
            </p:nvSpPr>
            <p:spPr>
              <a:xfrm>
                <a:off x="1929552" y="2518552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50"/>
              <p:cNvSpPr/>
              <p:nvPr/>
            </p:nvSpPr>
            <p:spPr>
              <a:xfrm>
                <a:off x="1967747" y="2552727"/>
                <a:ext cx="204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81" extrusionOk="0">
                    <a:moveTo>
                      <a:pt x="1" y="1"/>
                    </a:moveTo>
                    <a:lnTo>
                      <a:pt x="1" y="61"/>
                    </a:lnTo>
                    <a:lnTo>
                      <a:pt x="61" y="181"/>
                    </a:lnTo>
                    <a:lnTo>
                      <a:pt x="61" y="18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50"/>
              <p:cNvSpPr/>
              <p:nvPr/>
            </p:nvSpPr>
            <p:spPr>
              <a:xfrm>
                <a:off x="1931562" y="2518552"/>
                <a:ext cx="6064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361" extrusionOk="0">
                    <a:moveTo>
                      <a:pt x="0" y="0"/>
                    </a:moveTo>
                    <a:lnTo>
                      <a:pt x="0" y="240"/>
                    </a:lnTo>
                    <a:lnTo>
                      <a:pt x="0" y="360"/>
                    </a:lnTo>
                    <a:lnTo>
                      <a:pt x="120" y="12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50"/>
              <p:cNvSpPr/>
              <p:nvPr/>
            </p:nvSpPr>
            <p:spPr>
              <a:xfrm>
                <a:off x="2005977" y="2518552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50"/>
              <p:cNvSpPr/>
              <p:nvPr/>
            </p:nvSpPr>
            <p:spPr>
              <a:xfrm>
                <a:off x="2110546" y="2518552"/>
                <a:ext cx="8075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1" extrusionOk="0">
                    <a:moveTo>
                      <a:pt x="121" y="0"/>
                    </a:moveTo>
                    <a:lnTo>
                      <a:pt x="1" y="300"/>
                    </a:lnTo>
                    <a:lnTo>
                      <a:pt x="1" y="420"/>
                    </a:lnTo>
                    <a:lnTo>
                      <a:pt x="181" y="240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50"/>
              <p:cNvSpPr/>
              <p:nvPr/>
            </p:nvSpPr>
            <p:spPr>
              <a:xfrm>
                <a:off x="2050203" y="2518552"/>
                <a:ext cx="50325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201" extrusionOk="0">
                    <a:moveTo>
                      <a:pt x="1" y="0"/>
                    </a:moveTo>
                    <a:lnTo>
                      <a:pt x="241" y="540"/>
                    </a:lnTo>
                    <a:lnTo>
                      <a:pt x="301" y="840"/>
                    </a:lnTo>
                    <a:lnTo>
                      <a:pt x="301" y="1141"/>
                    </a:lnTo>
                    <a:lnTo>
                      <a:pt x="301" y="1201"/>
                    </a:lnTo>
                    <a:lnTo>
                      <a:pt x="1502" y="1201"/>
                    </a:lnTo>
                    <a:lnTo>
                      <a:pt x="1502" y="901"/>
                    </a:lnTo>
                    <a:lnTo>
                      <a:pt x="1442" y="600"/>
                    </a:lnTo>
                    <a:lnTo>
                      <a:pt x="1261" y="0"/>
                    </a:lnTo>
                    <a:lnTo>
                      <a:pt x="1201" y="0"/>
                    </a:lnTo>
                    <a:lnTo>
                      <a:pt x="1261" y="300"/>
                    </a:lnTo>
                    <a:lnTo>
                      <a:pt x="1321" y="600"/>
                    </a:lnTo>
                    <a:lnTo>
                      <a:pt x="1321" y="780"/>
                    </a:lnTo>
                    <a:lnTo>
                      <a:pt x="1321" y="840"/>
                    </a:lnTo>
                    <a:lnTo>
                      <a:pt x="1261" y="780"/>
                    </a:lnTo>
                    <a:lnTo>
                      <a:pt x="1261" y="600"/>
                    </a:lnTo>
                    <a:lnTo>
                      <a:pt x="1141" y="360"/>
                    </a:lnTo>
                    <a:lnTo>
                      <a:pt x="1021" y="120"/>
                    </a:lnTo>
                    <a:lnTo>
                      <a:pt x="961" y="0"/>
                    </a:lnTo>
                    <a:lnTo>
                      <a:pt x="661" y="0"/>
                    </a:lnTo>
                    <a:lnTo>
                      <a:pt x="721" y="60"/>
                    </a:lnTo>
                    <a:lnTo>
                      <a:pt x="841" y="600"/>
                    </a:lnTo>
                    <a:lnTo>
                      <a:pt x="841" y="780"/>
                    </a:lnTo>
                    <a:lnTo>
                      <a:pt x="781" y="600"/>
                    </a:lnTo>
                    <a:lnTo>
                      <a:pt x="481" y="12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50"/>
              <p:cNvSpPr/>
              <p:nvPr/>
            </p:nvSpPr>
            <p:spPr>
              <a:xfrm>
                <a:off x="2130649" y="2518552"/>
                <a:ext cx="6098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241" extrusionOk="0">
                    <a:moveTo>
                      <a:pt x="121" y="0"/>
                    </a:moveTo>
                    <a:lnTo>
                      <a:pt x="1" y="24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50"/>
              <p:cNvSpPr/>
              <p:nvPr/>
            </p:nvSpPr>
            <p:spPr>
              <a:xfrm>
                <a:off x="1456930" y="2932841"/>
                <a:ext cx="267504" cy="74448"/>
              </a:xfrm>
              <a:custGeom>
                <a:avLst/>
                <a:gdLst/>
                <a:ahLst/>
                <a:cxnLst/>
                <a:rect l="l" t="t" r="r" b="b"/>
                <a:pathLst>
                  <a:path w="7984" h="2222" extrusionOk="0">
                    <a:moveTo>
                      <a:pt x="0" y="0"/>
                    </a:moveTo>
                    <a:lnTo>
                      <a:pt x="421" y="2221"/>
                    </a:lnTo>
                    <a:lnTo>
                      <a:pt x="7143" y="2221"/>
                    </a:lnTo>
                    <a:lnTo>
                      <a:pt x="7984" y="0"/>
                    </a:lnTo>
                    <a:lnTo>
                      <a:pt x="3662" y="0"/>
                    </a:lnTo>
                    <a:lnTo>
                      <a:pt x="3782" y="181"/>
                    </a:lnTo>
                    <a:lnTo>
                      <a:pt x="3962" y="301"/>
                    </a:lnTo>
                    <a:lnTo>
                      <a:pt x="4022" y="361"/>
                    </a:lnTo>
                    <a:lnTo>
                      <a:pt x="3962" y="361"/>
                    </a:lnTo>
                    <a:lnTo>
                      <a:pt x="3722" y="241"/>
                    </a:lnTo>
                    <a:lnTo>
                      <a:pt x="3422" y="0"/>
                    </a:lnTo>
                    <a:lnTo>
                      <a:pt x="3182" y="0"/>
                    </a:lnTo>
                    <a:lnTo>
                      <a:pt x="3362" y="361"/>
                    </a:lnTo>
                    <a:lnTo>
                      <a:pt x="3542" y="781"/>
                    </a:lnTo>
                    <a:lnTo>
                      <a:pt x="3842" y="1141"/>
                    </a:lnTo>
                    <a:lnTo>
                      <a:pt x="4082" y="1441"/>
                    </a:lnTo>
                    <a:lnTo>
                      <a:pt x="4262" y="1621"/>
                    </a:lnTo>
                    <a:lnTo>
                      <a:pt x="4322" y="1681"/>
                    </a:lnTo>
                    <a:lnTo>
                      <a:pt x="4262" y="1681"/>
                    </a:lnTo>
                    <a:lnTo>
                      <a:pt x="4022" y="1501"/>
                    </a:lnTo>
                    <a:lnTo>
                      <a:pt x="3662" y="1261"/>
                    </a:lnTo>
                    <a:lnTo>
                      <a:pt x="3362" y="961"/>
                    </a:lnTo>
                    <a:lnTo>
                      <a:pt x="3002" y="541"/>
                    </a:lnTo>
                    <a:lnTo>
                      <a:pt x="2762" y="181"/>
                    </a:lnTo>
                    <a:lnTo>
                      <a:pt x="2641" y="0"/>
                    </a:lnTo>
                    <a:lnTo>
                      <a:pt x="2221" y="0"/>
                    </a:lnTo>
                    <a:lnTo>
                      <a:pt x="2161" y="181"/>
                    </a:lnTo>
                    <a:lnTo>
                      <a:pt x="2101" y="481"/>
                    </a:lnTo>
                    <a:lnTo>
                      <a:pt x="2101" y="901"/>
                    </a:lnTo>
                    <a:lnTo>
                      <a:pt x="2101" y="1261"/>
                    </a:lnTo>
                    <a:lnTo>
                      <a:pt x="2161" y="1501"/>
                    </a:lnTo>
                    <a:lnTo>
                      <a:pt x="2161" y="1621"/>
                    </a:lnTo>
                    <a:lnTo>
                      <a:pt x="2101" y="1561"/>
                    </a:lnTo>
                    <a:lnTo>
                      <a:pt x="2041" y="1261"/>
                    </a:lnTo>
                    <a:lnTo>
                      <a:pt x="1921" y="901"/>
                    </a:lnTo>
                    <a:lnTo>
                      <a:pt x="1861" y="481"/>
                    </a:lnTo>
                    <a:lnTo>
                      <a:pt x="1801" y="0"/>
                    </a:lnTo>
                    <a:lnTo>
                      <a:pt x="1561" y="0"/>
                    </a:lnTo>
                    <a:lnTo>
                      <a:pt x="1501" y="181"/>
                    </a:lnTo>
                    <a:lnTo>
                      <a:pt x="1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50"/>
              <p:cNvSpPr/>
              <p:nvPr/>
            </p:nvSpPr>
            <p:spPr>
              <a:xfrm>
                <a:off x="1660038" y="2767929"/>
                <a:ext cx="20170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21" extrusionOk="0">
                    <a:moveTo>
                      <a:pt x="1" y="0"/>
                    </a:moveTo>
                    <a:lnTo>
                      <a:pt x="121" y="60"/>
                    </a:lnTo>
                    <a:lnTo>
                      <a:pt x="601" y="12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50"/>
              <p:cNvSpPr/>
              <p:nvPr/>
            </p:nvSpPr>
            <p:spPr>
              <a:xfrm>
                <a:off x="1690226" y="3316976"/>
                <a:ext cx="1884489" cy="58366"/>
              </a:xfrm>
              <a:custGeom>
                <a:avLst/>
                <a:gdLst/>
                <a:ahLst/>
                <a:cxnLst/>
                <a:rect l="l" t="t" r="r" b="b"/>
                <a:pathLst>
                  <a:path w="56245" h="1742" extrusionOk="0">
                    <a:moveTo>
                      <a:pt x="180" y="0"/>
                    </a:moveTo>
                    <a:lnTo>
                      <a:pt x="0" y="1741"/>
                    </a:lnTo>
                    <a:lnTo>
                      <a:pt x="56244" y="1741"/>
                    </a:lnTo>
                    <a:lnTo>
                      <a:pt x="55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50"/>
              <p:cNvSpPr/>
              <p:nvPr/>
            </p:nvSpPr>
            <p:spPr>
              <a:xfrm>
                <a:off x="1523304" y="2661316"/>
                <a:ext cx="42250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02" extrusionOk="0">
                    <a:moveTo>
                      <a:pt x="360" y="1"/>
                    </a:moveTo>
                    <a:lnTo>
                      <a:pt x="180" y="361"/>
                    </a:lnTo>
                    <a:lnTo>
                      <a:pt x="60" y="961"/>
                    </a:lnTo>
                    <a:lnTo>
                      <a:pt x="0" y="1141"/>
                    </a:lnTo>
                    <a:lnTo>
                      <a:pt x="0" y="1201"/>
                    </a:lnTo>
                    <a:lnTo>
                      <a:pt x="360" y="1201"/>
                    </a:lnTo>
                    <a:lnTo>
                      <a:pt x="841" y="901"/>
                    </a:lnTo>
                    <a:lnTo>
                      <a:pt x="1261" y="661"/>
                    </a:lnTo>
                    <a:lnTo>
                      <a:pt x="1261" y="481"/>
                    </a:lnTo>
                    <a:lnTo>
                      <a:pt x="1261" y="1"/>
                    </a:lnTo>
                    <a:lnTo>
                      <a:pt x="600" y="1"/>
                    </a:lnTo>
                    <a:lnTo>
                      <a:pt x="300" y="481"/>
                    </a:lnTo>
                    <a:lnTo>
                      <a:pt x="180" y="721"/>
                    </a:lnTo>
                    <a:lnTo>
                      <a:pt x="240" y="421"/>
                    </a:ln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50"/>
              <p:cNvSpPr/>
              <p:nvPr/>
            </p:nvSpPr>
            <p:spPr>
              <a:xfrm>
                <a:off x="1662048" y="2737741"/>
                <a:ext cx="42283" cy="2218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662" extrusionOk="0">
                    <a:moveTo>
                      <a:pt x="1" y="1"/>
                    </a:moveTo>
                    <a:lnTo>
                      <a:pt x="841" y="601"/>
                    </a:lnTo>
                    <a:lnTo>
                      <a:pt x="1262" y="661"/>
                    </a:lnTo>
                    <a:lnTo>
                      <a:pt x="1081" y="541"/>
                    </a:lnTo>
                    <a:lnTo>
                      <a:pt x="661" y="36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50"/>
              <p:cNvSpPr/>
              <p:nvPr/>
            </p:nvSpPr>
            <p:spPr>
              <a:xfrm>
                <a:off x="3645075" y="3180208"/>
                <a:ext cx="203141" cy="58366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742" extrusionOk="0">
                    <a:moveTo>
                      <a:pt x="0" y="1"/>
                    </a:moveTo>
                    <a:lnTo>
                      <a:pt x="421" y="1741"/>
                    </a:lnTo>
                    <a:lnTo>
                      <a:pt x="5343" y="1741"/>
                    </a:lnTo>
                    <a:lnTo>
                      <a:pt x="60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50"/>
              <p:cNvSpPr/>
              <p:nvPr/>
            </p:nvSpPr>
            <p:spPr>
              <a:xfrm>
                <a:off x="3482173" y="2733721"/>
                <a:ext cx="448498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3386" h="1502" extrusionOk="0">
                    <a:moveTo>
                      <a:pt x="0" y="1"/>
                    </a:moveTo>
                    <a:lnTo>
                      <a:pt x="721" y="1502"/>
                    </a:lnTo>
                    <a:lnTo>
                      <a:pt x="13326" y="1502"/>
                    </a:lnTo>
                    <a:lnTo>
                      <a:pt x="13386" y="61"/>
                    </a:lnTo>
                    <a:lnTo>
                      <a:pt x="133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50"/>
              <p:cNvSpPr/>
              <p:nvPr/>
            </p:nvSpPr>
            <p:spPr>
              <a:xfrm>
                <a:off x="3447965" y="2661316"/>
                <a:ext cx="482707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14407" h="1202" extrusionOk="0">
                    <a:moveTo>
                      <a:pt x="1" y="1"/>
                    </a:moveTo>
                    <a:lnTo>
                      <a:pt x="601" y="1201"/>
                    </a:lnTo>
                    <a:lnTo>
                      <a:pt x="14407" y="1201"/>
                    </a:lnTo>
                    <a:lnTo>
                      <a:pt x="14347" y="1"/>
                    </a:lnTo>
                    <a:lnTo>
                      <a:pt x="8584" y="1"/>
                    </a:lnTo>
                    <a:lnTo>
                      <a:pt x="8584" y="61"/>
                    </a:lnTo>
                    <a:lnTo>
                      <a:pt x="8524" y="181"/>
                    </a:lnTo>
                    <a:lnTo>
                      <a:pt x="8524" y="61"/>
                    </a:lnTo>
                    <a:lnTo>
                      <a:pt x="8524" y="1"/>
                    </a:lnTo>
                    <a:lnTo>
                      <a:pt x="6063" y="1"/>
                    </a:lnTo>
                    <a:lnTo>
                      <a:pt x="5643" y="361"/>
                    </a:lnTo>
                    <a:lnTo>
                      <a:pt x="5343" y="601"/>
                    </a:lnTo>
                    <a:lnTo>
                      <a:pt x="5223" y="721"/>
                    </a:lnTo>
                    <a:lnTo>
                      <a:pt x="5283" y="601"/>
                    </a:lnTo>
                    <a:lnTo>
                      <a:pt x="5583" y="241"/>
                    </a:lnTo>
                    <a:lnTo>
                      <a:pt x="57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50"/>
              <p:cNvSpPr/>
              <p:nvPr/>
            </p:nvSpPr>
            <p:spPr>
              <a:xfrm>
                <a:off x="3741603" y="2588946"/>
                <a:ext cx="185048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5523" h="1261" extrusionOk="0">
                    <a:moveTo>
                      <a:pt x="1" y="0"/>
                    </a:moveTo>
                    <a:lnTo>
                      <a:pt x="1" y="540"/>
                    </a:lnTo>
                    <a:lnTo>
                      <a:pt x="1" y="1261"/>
                    </a:lnTo>
                    <a:lnTo>
                      <a:pt x="5523" y="1261"/>
                    </a:lnTo>
                    <a:lnTo>
                      <a:pt x="540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50"/>
              <p:cNvSpPr/>
              <p:nvPr/>
            </p:nvSpPr>
            <p:spPr>
              <a:xfrm>
                <a:off x="3526400" y="2832292"/>
                <a:ext cx="400251" cy="50291"/>
              </a:xfrm>
              <a:custGeom>
                <a:avLst/>
                <a:gdLst/>
                <a:ahLst/>
                <a:cxnLst/>
                <a:rect l="l" t="t" r="r" b="b"/>
                <a:pathLst>
                  <a:path w="11946" h="1501" extrusionOk="0">
                    <a:moveTo>
                      <a:pt x="1" y="0"/>
                    </a:moveTo>
                    <a:lnTo>
                      <a:pt x="661" y="1501"/>
                    </a:lnTo>
                    <a:lnTo>
                      <a:pt x="11826" y="1501"/>
                    </a:lnTo>
                    <a:lnTo>
                      <a:pt x="1194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50"/>
              <p:cNvSpPr/>
              <p:nvPr/>
            </p:nvSpPr>
            <p:spPr>
              <a:xfrm>
                <a:off x="3677240" y="3316976"/>
                <a:ext cx="108657" cy="58366"/>
              </a:xfrm>
              <a:custGeom>
                <a:avLst/>
                <a:gdLst/>
                <a:ahLst/>
                <a:cxnLst/>
                <a:rect l="l" t="t" r="r" b="b"/>
                <a:pathLst>
                  <a:path w="3243" h="1742" extrusionOk="0">
                    <a:moveTo>
                      <a:pt x="1" y="0"/>
                    </a:moveTo>
                    <a:lnTo>
                      <a:pt x="361" y="1741"/>
                    </a:lnTo>
                    <a:lnTo>
                      <a:pt x="2282" y="1741"/>
                    </a:lnTo>
                    <a:lnTo>
                      <a:pt x="32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50"/>
              <p:cNvSpPr/>
              <p:nvPr/>
            </p:nvSpPr>
            <p:spPr>
              <a:xfrm>
                <a:off x="3566640" y="2932841"/>
                <a:ext cx="347949" cy="74448"/>
              </a:xfrm>
              <a:custGeom>
                <a:avLst/>
                <a:gdLst/>
                <a:ahLst/>
                <a:cxnLst/>
                <a:rect l="l" t="t" r="r" b="b"/>
                <a:pathLst>
                  <a:path w="10385" h="2222" extrusionOk="0">
                    <a:moveTo>
                      <a:pt x="0" y="0"/>
                    </a:moveTo>
                    <a:lnTo>
                      <a:pt x="781" y="2221"/>
                    </a:lnTo>
                    <a:lnTo>
                      <a:pt x="9965" y="2221"/>
                    </a:lnTo>
                    <a:lnTo>
                      <a:pt x="103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50"/>
              <p:cNvSpPr/>
              <p:nvPr/>
            </p:nvSpPr>
            <p:spPr>
              <a:xfrm>
                <a:off x="3608856" y="3055536"/>
                <a:ext cx="279599" cy="54312"/>
              </a:xfrm>
              <a:custGeom>
                <a:avLst/>
                <a:gdLst/>
                <a:ahLst/>
                <a:cxnLst/>
                <a:rect l="l" t="t" r="r" b="b"/>
                <a:pathLst>
                  <a:path w="8345" h="1621" extrusionOk="0">
                    <a:moveTo>
                      <a:pt x="1" y="0"/>
                    </a:moveTo>
                    <a:lnTo>
                      <a:pt x="481" y="1621"/>
                    </a:lnTo>
                    <a:lnTo>
                      <a:pt x="7864" y="1621"/>
                    </a:lnTo>
                    <a:lnTo>
                      <a:pt x="834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50"/>
              <p:cNvSpPr/>
              <p:nvPr/>
            </p:nvSpPr>
            <p:spPr>
              <a:xfrm>
                <a:off x="2866754" y="2329483"/>
                <a:ext cx="807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180" y="1"/>
                    </a:moveTo>
                    <a:lnTo>
                      <a:pt x="0" y="121"/>
                    </a:lnTo>
                    <a:lnTo>
                      <a:pt x="60" y="241"/>
                    </a:lnTo>
                    <a:lnTo>
                      <a:pt x="120" y="241"/>
                    </a:lnTo>
                    <a:lnTo>
                      <a:pt x="180" y="121"/>
                    </a:lnTo>
                    <a:lnTo>
                      <a:pt x="240" y="6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50"/>
              <p:cNvSpPr/>
              <p:nvPr/>
            </p:nvSpPr>
            <p:spPr>
              <a:xfrm>
                <a:off x="2734007" y="2011721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1" y="1"/>
                    </a:moveTo>
                    <a:lnTo>
                      <a:pt x="61" y="12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50"/>
              <p:cNvSpPr/>
              <p:nvPr/>
            </p:nvSpPr>
            <p:spPr>
              <a:xfrm>
                <a:off x="2715914" y="2055981"/>
                <a:ext cx="14106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421" h="601" extrusionOk="0">
                    <a:moveTo>
                      <a:pt x="0" y="0"/>
                    </a:moveTo>
                    <a:lnTo>
                      <a:pt x="120" y="180"/>
                    </a:lnTo>
                    <a:lnTo>
                      <a:pt x="421" y="600"/>
                    </a:lnTo>
                    <a:lnTo>
                      <a:pt x="181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0"/>
              <p:cNvSpPr/>
              <p:nvPr/>
            </p:nvSpPr>
            <p:spPr>
              <a:xfrm>
                <a:off x="2689780" y="2064023"/>
                <a:ext cx="46270" cy="60376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802" extrusionOk="0">
                    <a:moveTo>
                      <a:pt x="0" y="0"/>
                    </a:moveTo>
                    <a:lnTo>
                      <a:pt x="240" y="420"/>
                    </a:lnTo>
                    <a:lnTo>
                      <a:pt x="600" y="901"/>
                    </a:lnTo>
                    <a:lnTo>
                      <a:pt x="961" y="1321"/>
                    </a:lnTo>
                    <a:lnTo>
                      <a:pt x="1141" y="1501"/>
                    </a:lnTo>
                    <a:lnTo>
                      <a:pt x="1141" y="1501"/>
                    </a:lnTo>
                    <a:lnTo>
                      <a:pt x="480" y="661"/>
                    </a:lnTo>
                    <a:lnTo>
                      <a:pt x="0" y="0"/>
                    </a:lnTo>
                    <a:close/>
                    <a:moveTo>
                      <a:pt x="1141" y="1501"/>
                    </a:moveTo>
                    <a:lnTo>
                      <a:pt x="1381" y="1801"/>
                    </a:lnTo>
                    <a:lnTo>
                      <a:pt x="1321" y="1681"/>
                    </a:lnTo>
                    <a:lnTo>
                      <a:pt x="1141" y="150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50"/>
              <p:cNvSpPr/>
              <p:nvPr/>
            </p:nvSpPr>
            <p:spPr>
              <a:xfrm>
                <a:off x="2750089" y="2007701"/>
                <a:ext cx="6064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01" extrusionOk="0">
                    <a:moveTo>
                      <a:pt x="181" y="1"/>
                    </a:moveTo>
                    <a:lnTo>
                      <a:pt x="1" y="61"/>
                    </a:lnTo>
                    <a:lnTo>
                      <a:pt x="1" y="121"/>
                    </a:lnTo>
                    <a:lnTo>
                      <a:pt x="121" y="601"/>
                    </a:lnTo>
                    <a:lnTo>
                      <a:pt x="121" y="121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50"/>
              <p:cNvSpPr/>
              <p:nvPr/>
            </p:nvSpPr>
            <p:spPr>
              <a:xfrm>
                <a:off x="2937148" y="2049951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0" y="0"/>
                    </a:moveTo>
                    <a:lnTo>
                      <a:pt x="0" y="120"/>
                    </a:lnTo>
                    <a:lnTo>
                      <a:pt x="60" y="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50"/>
              <p:cNvSpPr/>
              <p:nvPr/>
            </p:nvSpPr>
            <p:spPr>
              <a:xfrm>
                <a:off x="2919055" y="2037855"/>
                <a:ext cx="3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" h="121" extrusionOk="0">
                    <a:moveTo>
                      <a:pt x="0" y="121"/>
                    </a:moveTo>
                    <a:lnTo>
                      <a:pt x="0" y="12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21"/>
                    </a:lnTo>
                    <a:lnTo>
                      <a:pt x="0" y="12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50"/>
              <p:cNvSpPr/>
              <p:nvPr/>
            </p:nvSpPr>
            <p:spPr>
              <a:xfrm>
                <a:off x="2740038" y="2031824"/>
                <a:ext cx="2218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502" extrusionOk="0">
                    <a:moveTo>
                      <a:pt x="1" y="1"/>
                    </a:moveTo>
                    <a:lnTo>
                      <a:pt x="121" y="481"/>
                    </a:lnTo>
                    <a:lnTo>
                      <a:pt x="361" y="1141"/>
                    </a:lnTo>
                    <a:lnTo>
                      <a:pt x="661" y="1502"/>
                    </a:lnTo>
                    <a:lnTo>
                      <a:pt x="601" y="1201"/>
                    </a:lnTo>
                    <a:lnTo>
                      <a:pt x="361" y="78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50"/>
              <p:cNvSpPr/>
              <p:nvPr/>
            </p:nvSpPr>
            <p:spPr>
              <a:xfrm>
                <a:off x="2673664" y="2037855"/>
                <a:ext cx="10119" cy="1816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542" extrusionOk="0">
                    <a:moveTo>
                      <a:pt x="1" y="1"/>
                    </a:moveTo>
                    <a:lnTo>
                      <a:pt x="121" y="181"/>
                    </a:lnTo>
                    <a:lnTo>
                      <a:pt x="301" y="541"/>
                    </a:lnTo>
                    <a:lnTo>
                      <a:pt x="12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50"/>
              <p:cNvSpPr/>
              <p:nvPr/>
            </p:nvSpPr>
            <p:spPr>
              <a:xfrm>
                <a:off x="2571105" y="1967495"/>
                <a:ext cx="606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181" y="6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50"/>
              <p:cNvSpPr/>
              <p:nvPr/>
            </p:nvSpPr>
            <p:spPr>
              <a:xfrm>
                <a:off x="2848661" y="1935296"/>
                <a:ext cx="12095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81" extrusionOk="0">
                    <a:moveTo>
                      <a:pt x="0" y="1"/>
                    </a:moveTo>
                    <a:lnTo>
                      <a:pt x="300" y="181"/>
                    </a:lnTo>
                    <a:lnTo>
                      <a:pt x="360" y="181"/>
                    </a:lnTo>
                    <a:lnTo>
                      <a:pt x="240" y="1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50"/>
              <p:cNvSpPr/>
              <p:nvPr/>
            </p:nvSpPr>
            <p:spPr>
              <a:xfrm>
                <a:off x="2036131" y="2446147"/>
                <a:ext cx="8075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21" extrusionOk="0">
                    <a:moveTo>
                      <a:pt x="241" y="0"/>
                    </a:moveTo>
                    <a:lnTo>
                      <a:pt x="61" y="60"/>
                    </a:lnTo>
                    <a:lnTo>
                      <a:pt x="1" y="120"/>
                    </a:lnTo>
                    <a:lnTo>
                      <a:pt x="61" y="120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50"/>
              <p:cNvSpPr/>
              <p:nvPr/>
            </p:nvSpPr>
            <p:spPr>
              <a:xfrm>
                <a:off x="2981374" y="2086136"/>
                <a:ext cx="405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81" extrusionOk="0">
                    <a:moveTo>
                      <a:pt x="61" y="1"/>
                    </a:moveTo>
                    <a:lnTo>
                      <a:pt x="1" y="181"/>
                    </a:lnTo>
                    <a:lnTo>
                      <a:pt x="121" y="6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50"/>
              <p:cNvSpPr/>
              <p:nvPr/>
            </p:nvSpPr>
            <p:spPr>
              <a:xfrm>
                <a:off x="1768661" y="2486353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0" y="1"/>
                    </a:moveTo>
                    <a:lnTo>
                      <a:pt x="0" y="61"/>
                    </a:lnTo>
                    <a:lnTo>
                      <a:pt x="120" y="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50"/>
              <p:cNvSpPr/>
              <p:nvPr/>
            </p:nvSpPr>
            <p:spPr>
              <a:xfrm>
                <a:off x="3735572" y="2518552"/>
                <a:ext cx="183038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5463" h="1201" extrusionOk="0">
                    <a:moveTo>
                      <a:pt x="0" y="0"/>
                    </a:moveTo>
                    <a:lnTo>
                      <a:pt x="421" y="901"/>
                    </a:lnTo>
                    <a:lnTo>
                      <a:pt x="541" y="1201"/>
                    </a:lnTo>
                    <a:lnTo>
                      <a:pt x="5463" y="1201"/>
                    </a:lnTo>
                    <a:lnTo>
                      <a:pt x="5283" y="0"/>
                    </a:lnTo>
                    <a:lnTo>
                      <a:pt x="841" y="0"/>
                    </a:lnTo>
                    <a:lnTo>
                      <a:pt x="901" y="240"/>
                    </a:lnTo>
                    <a:lnTo>
                      <a:pt x="961" y="480"/>
                    </a:lnTo>
                    <a:lnTo>
                      <a:pt x="961" y="720"/>
                    </a:lnTo>
                    <a:lnTo>
                      <a:pt x="841" y="540"/>
                    </a:lnTo>
                    <a:lnTo>
                      <a:pt x="661" y="24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50"/>
              <p:cNvSpPr/>
              <p:nvPr/>
            </p:nvSpPr>
            <p:spPr>
              <a:xfrm>
                <a:off x="2776257" y="2005690"/>
                <a:ext cx="606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301" extrusionOk="0">
                    <a:moveTo>
                      <a:pt x="60" y="1"/>
                    </a:moveTo>
                    <a:lnTo>
                      <a:pt x="0" y="301"/>
                    </a:lnTo>
                    <a:lnTo>
                      <a:pt x="0" y="30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50"/>
              <p:cNvSpPr/>
              <p:nvPr/>
            </p:nvSpPr>
            <p:spPr>
              <a:xfrm>
                <a:off x="2221179" y="2444137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12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50"/>
              <p:cNvSpPr/>
              <p:nvPr/>
            </p:nvSpPr>
            <p:spPr>
              <a:xfrm>
                <a:off x="2679695" y="2295308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50"/>
              <p:cNvSpPr/>
              <p:nvPr/>
            </p:nvSpPr>
            <p:spPr>
              <a:xfrm>
                <a:off x="2162847" y="2753857"/>
                <a:ext cx="14106" cy="3018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901" extrusionOk="0">
                    <a:moveTo>
                      <a:pt x="421" y="0"/>
                    </a:moveTo>
                    <a:lnTo>
                      <a:pt x="300" y="240"/>
                    </a:lnTo>
                    <a:lnTo>
                      <a:pt x="0" y="901"/>
                    </a:lnTo>
                    <a:lnTo>
                      <a:pt x="240" y="901"/>
                    </a:lnTo>
                    <a:lnTo>
                      <a:pt x="361" y="36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50"/>
              <p:cNvSpPr/>
              <p:nvPr/>
            </p:nvSpPr>
            <p:spPr>
              <a:xfrm>
                <a:off x="2142744" y="2753857"/>
                <a:ext cx="16116" cy="3018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01" extrusionOk="0">
                    <a:moveTo>
                      <a:pt x="480" y="0"/>
                    </a:moveTo>
                    <a:lnTo>
                      <a:pt x="240" y="420"/>
                    </a:lnTo>
                    <a:lnTo>
                      <a:pt x="0" y="901"/>
                    </a:lnTo>
                    <a:lnTo>
                      <a:pt x="240" y="901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50"/>
              <p:cNvSpPr/>
              <p:nvPr/>
            </p:nvSpPr>
            <p:spPr>
              <a:xfrm>
                <a:off x="1589677" y="2854406"/>
                <a:ext cx="58332" cy="28178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841" extrusionOk="0">
                    <a:moveTo>
                      <a:pt x="0" y="0"/>
                    </a:moveTo>
                    <a:lnTo>
                      <a:pt x="420" y="361"/>
                    </a:lnTo>
                    <a:lnTo>
                      <a:pt x="960" y="781"/>
                    </a:lnTo>
                    <a:lnTo>
                      <a:pt x="1201" y="841"/>
                    </a:lnTo>
                    <a:lnTo>
                      <a:pt x="1741" y="841"/>
                    </a:lnTo>
                    <a:lnTo>
                      <a:pt x="1561" y="781"/>
                    </a:lnTo>
                    <a:lnTo>
                      <a:pt x="1201" y="661"/>
                    </a:lnTo>
                    <a:lnTo>
                      <a:pt x="780" y="481"/>
                    </a:lnTo>
                    <a:lnTo>
                      <a:pt x="360" y="2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50"/>
              <p:cNvSpPr/>
              <p:nvPr/>
            </p:nvSpPr>
            <p:spPr>
              <a:xfrm>
                <a:off x="2277468" y="2866467"/>
                <a:ext cx="6064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481" extrusionOk="0">
                    <a:moveTo>
                      <a:pt x="61" y="1"/>
                    </a:moveTo>
                    <a:lnTo>
                      <a:pt x="1" y="481"/>
                    </a:lnTo>
                    <a:lnTo>
                      <a:pt x="181" y="48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50"/>
              <p:cNvSpPr/>
              <p:nvPr/>
            </p:nvSpPr>
            <p:spPr>
              <a:xfrm>
                <a:off x="1963727" y="2932841"/>
                <a:ext cx="34242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241" extrusionOk="0">
                    <a:moveTo>
                      <a:pt x="1" y="0"/>
                    </a:moveTo>
                    <a:lnTo>
                      <a:pt x="61" y="60"/>
                    </a:lnTo>
                    <a:lnTo>
                      <a:pt x="601" y="181"/>
                    </a:lnTo>
                    <a:lnTo>
                      <a:pt x="1021" y="241"/>
                    </a:lnTo>
                    <a:lnTo>
                      <a:pt x="361" y="60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50"/>
              <p:cNvSpPr/>
              <p:nvPr/>
            </p:nvSpPr>
            <p:spPr>
              <a:xfrm>
                <a:off x="1824983" y="2733721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50"/>
              <p:cNvSpPr/>
              <p:nvPr/>
            </p:nvSpPr>
            <p:spPr>
              <a:xfrm>
                <a:off x="1903418" y="2872498"/>
                <a:ext cx="606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301" extrusionOk="0">
                    <a:moveTo>
                      <a:pt x="180" y="1"/>
                    </a:moveTo>
                    <a:lnTo>
                      <a:pt x="0" y="301"/>
                    </a:lnTo>
                    <a:lnTo>
                      <a:pt x="120" y="30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50"/>
              <p:cNvSpPr/>
              <p:nvPr/>
            </p:nvSpPr>
            <p:spPr>
              <a:xfrm>
                <a:off x="3194567" y="2629152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61" y="61"/>
                    </a:moveTo>
                    <a:lnTo>
                      <a:pt x="61" y="6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61" y="61"/>
                    </a:lnTo>
                    <a:lnTo>
                      <a:pt x="61" y="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50"/>
              <p:cNvSpPr/>
              <p:nvPr/>
            </p:nvSpPr>
            <p:spPr>
              <a:xfrm>
                <a:off x="2136713" y="2775970"/>
                <a:ext cx="204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61" h="241" extrusionOk="0">
                    <a:moveTo>
                      <a:pt x="60" y="0"/>
                    </a:moveTo>
                    <a:lnTo>
                      <a:pt x="0" y="241"/>
                    </a:lnTo>
                    <a:lnTo>
                      <a:pt x="60" y="241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50"/>
              <p:cNvSpPr/>
              <p:nvPr/>
            </p:nvSpPr>
            <p:spPr>
              <a:xfrm>
                <a:off x="2058278" y="2701556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0" y="0"/>
                    </a:moveTo>
                    <a:lnTo>
                      <a:pt x="60" y="0"/>
                    </a:lnTo>
                    <a:lnTo>
                      <a:pt x="6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50"/>
              <p:cNvSpPr/>
              <p:nvPr/>
            </p:nvSpPr>
            <p:spPr>
              <a:xfrm>
                <a:off x="3260940" y="2689494"/>
                <a:ext cx="14106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421" h="361" extrusionOk="0">
                    <a:moveTo>
                      <a:pt x="0" y="0"/>
                    </a:moveTo>
                    <a:lnTo>
                      <a:pt x="120" y="180"/>
                    </a:lnTo>
                    <a:lnTo>
                      <a:pt x="241" y="360"/>
                    </a:lnTo>
                    <a:lnTo>
                      <a:pt x="421" y="360"/>
                    </a:lnTo>
                    <a:lnTo>
                      <a:pt x="180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50"/>
              <p:cNvSpPr/>
              <p:nvPr/>
            </p:nvSpPr>
            <p:spPr>
              <a:xfrm>
                <a:off x="2184960" y="2631162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61" y="1"/>
                    </a:lnTo>
                    <a:lnTo>
                      <a:pt x="6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50"/>
              <p:cNvSpPr/>
              <p:nvPr/>
            </p:nvSpPr>
            <p:spPr>
              <a:xfrm>
                <a:off x="1983863" y="2757878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50"/>
              <p:cNvSpPr/>
              <p:nvPr/>
            </p:nvSpPr>
            <p:spPr>
              <a:xfrm>
                <a:off x="1861168" y="2673412"/>
                <a:ext cx="405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41" extrusionOk="0">
                    <a:moveTo>
                      <a:pt x="1" y="0"/>
                    </a:moveTo>
                    <a:lnTo>
                      <a:pt x="121" y="240"/>
                    </a:lnTo>
                    <a:lnTo>
                      <a:pt x="121" y="18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50"/>
              <p:cNvSpPr/>
              <p:nvPr/>
            </p:nvSpPr>
            <p:spPr>
              <a:xfrm>
                <a:off x="3009552" y="2661316"/>
                <a:ext cx="56322" cy="20170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602" extrusionOk="0">
                    <a:moveTo>
                      <a:pt x="1261" y="1"/>
                    </a:moveTo>
                    <a:lnTo>
                      <a:pt x="961" y="181"/>
                    </a:lnTo>
                    <a:lnTo>
                      <a:pt x="480" y="421"/>
                    </a:lnTo>
                    <a:lnTo>
                      <a:pt x="0" y="601"/>
                    </a:lnTo>
                    <a:lnTo>
                      <a:pt x="660" y="481"/>
                    </a:lnTo>
                    <a:lnTo>
                      <a:pt x="1021" y="361"/>
                    </a:lnTo>
                    <a:lnTo>
                      <a:pt x="1381" y="181"/>
                    </a:lnTo>
                    <a:lnTo>
                      <a:pt x="16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50"/>
              <p:cNvSpPr/>
              <p:nvPr/>
            </p:nvSpPr>
            <p:spPr>
              <a:xfrm>
                <a:off x="3015583" y="2661316"/>
                <a:ext cx="98572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1202" extrusionOk="0">
                    <a:moveTo>
                      <a:pt x="1861" y="1"/>
                    </a:moveTo>
                    <a:lnTo>
                      <a:pt x="1381" y="421"/>
                    </a:lnTo>
                    <a:lnTo>
                      <a:pt x="841" y="841"/>
                    </a:lnTo>
                    <a:lnTo>
                      <a:pt x="240" y="1081"/>
                    </a:lnTo>
                    <a:lnTo>
                      <a:pt x="0" y="1201"/>
                    </a:lnTo>
                    <a:lnTo>
                      <a:pt x="180" y="1201"/>
                    </a:lnTo>
                    <a:lnTo>
                      <a:pt x="360" y="1141"/>
                    </a:lnTo>
                    <a:lnTo>
                      <a:pt x="601" y="1141"/>
                    </a:lnTo>
                    <a:lnTo>
                      <a:pt x="1141" y="1021"/>
                    </a:lnTo>
                    <a:lnTo>
                      <a:pt x="1741" y="781"/>
                    </a:lnTo>
                    <a:lnTo>
                      <a:pt x="2281" y="541"/>
                    </a:lnTo>
                    <a:lnTo>
                      <a:pt x="2701" y="241"/>
                    </a:lnTo>
                    <a:lnTo>
                      <a:pt x="29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50"/>
              <p:cNvSpPr/>
              <p:nvPr/>
            </p:nvSpPr>
            <p:spPr>
              <a:xfrm>
                <a:off x="1917490" y="2866467"/>
                <a:ext cx="6064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481" extrusionOk="0">
                    <a:moveTo>
                      <a:pt x="180" y="1"/>
                    </a:moveTo>
                    <a:lnTo>
                      <a:pt x="0" y="481"/>
                    </a:lnTo>
                    <a:lnTo>
                      <a:pt x="120" y="481"/>
                    </a:lnTo>
                    <a:lnTo>
                      <a:pt x="180" y="36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50"/>
              <p:cNvSpPr/>
              <p:nvPr/>
            </p:nvSpPr>
            <p:spPr>
              <a:xfrm>
                <a:off x="2925086" y="2062012"/>
                <a:ext cx="34209" cy="52301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1561" extrusionOk="0">
                    <a:moveTo>
                      <a:pt x="901" y="0"/>
                    </a:moveTo>
                    <a:lnTo>
                      <a:pt x="720" y="360"/>
                    </a:lnTo>
                    <a:lnTo>
                      <a:pt x="420" y="781"/>
                    </a:lnTo>
                    <a:lnTo>
                      <a:pt x="180" y="1141"/>
                    </a:lnTo>
                    <a:lnTo>
                      <a:pt x="0" y="1561"/>
                    </a:lnTo>
                    <a:lnTo>
                      <a:pt x="300" y="1561"/>
                    </a:lnTo>
                    <a:lnTo>
                      <a:pt x="420" y="1081"/>
                    </a:lnTo>
                    <a:lnTo>
                      <a:pt x="720" y="540"/>
                    </a:lnTo>
                    <a:lnTo>
                      <a:pt x="961" y="120"/>
                    </a:lnTo>
                    <a:lnTo>
                      <a:pt x="1021" y="60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0"/>
              <p:cNvSpPr/>
              <p:nvPr/>
            </p:nvSpPr>
            <p:spPr>
              <a:xfrm>
                <a:off x="1849106" y="2681453"/>
                <a:ext cx="8075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1" extrusionOk="0">
                    <a:moveTo>
                      <a:pt x="0" y="0"/>
                    </a:moveTo>
                    <a:lnTo>
                      <a:pt x="60" y="240"/>
                    </a:lnTo>
                    <a:lnTo>
                      <a:pt x="120" y="420"/>
                    </a:lnTo>
                    <a:lnTo>
                      <a:pt x="240" y="3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50"/>
              <p:cNvSpPr/>
              <p:nvPr/>
            </p:nvSpPr>
            <p:spPr>
              <a:xfrm>
                <a:off x="2999500" y="2100208"/>
                <a:ext cx="204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81" extrusionOk="0">
                    <a:moveTo>
                      <a:pt x="0" y="1"/>
                    </a:moveTo>
                    <a:lnTo>
                      <a:pt x="0" y="181"/>
                    </a:lnTo>
                    <a:lnTo>
                      <a:pt x="60" y="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0"/>
              <p:cNvSpPr/>
              <p:nvPr/>
            </p:nvSpPr>
            <p:spPr>
              <a:xfrm>
                <a:off x="2470557" y="2540665"/>
                <a:ext cx="14106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421" h="541" extrusionOk="0">
                    <a:moveTo>
                      <a:pt x="420" y="0"/>
                    </a:moveTo>
                    <a:lnTo>
                      <a:pt x="300" y="120"/>
                    </a:lnTo>
                    <a:lnTo>
                      <a:pt x="0" y="481"/>
                    </a:lnTo>
                    <a:lnTo>
                      <a:pt x="0" y="541"/>
                    </a:lnTo>
                    <a:lnTo>
                      <a:pt x="60" y="541"/>
                    </a:lnTo>
                    <a:lnTo>
                      <a:pt x="120" y="421"/>
                    </a:lnTo>
                    <a:lnTo>
                      <a:pt x="4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0"/>
              <p:cNvSpPr/>
              <p:nvPr/>
            </p:nvSpPr>
            <p:spPr>
              <a:xfrm>
                <a:off x="1780723" y="2685473"/>
                <a:ext cx="12095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81" extrusionOk="0">
                    <a:moveTo>
                      <a:pt x="0" y="0"/>
                    </a:moveTo>
                    <a:lnTo>
                      <a:pt x="181" y="480"/>
                    </a:lnTo>
                    <a:lnTo>
                      <a:pt x="361" y="480"/>
                    </a:lnTo>
                    <a:lnTo>
                      <a:pt x="121" y="1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0"/>
              <p:cNvSpPr/>
              <p:nvPr/>
            </p:nvSpPr>
            <p:spPr>
              <a:xfrm>
                <a:off x="3172453" y="2629152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0"/>
              <p:cNvSpPr/>
              <p:nvPr/>
            </p:nvSpPr>
            <p:spPr>
              <a:xfrm>
                <a:off x="1796805" y="2679443"/>
                <a:ext cx="16116" cy="2214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661" extrusionOk="0">
                    <a:moveTo>
                      <a:pt x="1" y="0"/>
                    </a:moveTo>
                    <a:lnTo>
                      <a:pt x="301" y="660"/>
                    </a:lnTo>
                    <a:lnTo>
                      <a:pt x="481" y="660"/>
                    </a:lnTo>
                    <a:lnTo>
                      <a:pt x="241" y="4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0"/>
              <p:cNvSpPr/>
              <p:nvPr/>
            </p:nvSpPr>
            <p:spPr>
              <a:xfrm>
                <a:off x="1814898" y="2693515"/>
                <a:ext cx="606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1" extrusionOk="0">
                    <a:moveTo>
                      <a:pt x="1" y="0"/>
                    </a:moveTo>
                    <a:lnTo>
                      <a:pt x="121" y="240"/>
                    </a:lnTo>
                    <a:lnTo>
                      <a:pt x="181" y="240"/>
                    </a:lnTo>
                    <a:lnTo>
                      <a:pt x="121" y="18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0"/>
              <p:cNvSpPr/>
              <p:nvPr/>
            </p:nvSpPr>
            <p:spPr>
              <a:xfrm>
                <a:off x="1712339" y="2677432"/>
                <a:ext cx="6064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181" h="721" extrusionOk="0">
                    <a:moveTo>
                      <a:pt x="1" y="0"/>
                    </a:moveTo>
                    <a:lnTo>
                      <a:pt x="1" y="180"/>
                    </a:lnTo>
                    <a:lnTo>
                      <a:pt x="1" y="360"/>
                    </a:lnTo>
                    <a:lnTo>
                      <a:pt x="1" y="660"/>
                    </a:lnTo>
                    <a:lnTo>
                      <a:pt x="1" y="720"/>
                    </a:lnTo>
                    <a:lnTo>
                      <a:pt x="181" y="720"/>
                    </a:lnTo>
                    <a:lnTo>
                      <a:pt x="61" y="3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0"/>
              <p:cNvSpPr/>
              <p:nvPr/>
            </p:nvSpPr>
            <p:spPr>
              <a:xfrm>
                <a:off x="2971323" y="2661316"/>
                <a:ext cx="52335" cy="609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82" extrusionOk="0">
                    <a:moveTo>
                      <a:pt x="421" y="1"/>
                    </a:moveTo>
                    <a:lnTo>
                      <a:pt x="301" y="61"/>
                    </a:lnTo>
                    <a:lnTo>
                      <a:pt x="1" y="181"/>
                    </a:lnTo>
                    <a:lnTo>
                      <a:pt x="301" y="181"/>
                    </a:lnTo>
                    <a:lnTo>
                      <a:pt x="901" y="121"/>
                    </a:lnTo>
                    <a:lnTo>
                      <a:pt x="1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0"/>
              <p:cNvSpPr/>
              <p:nvPr/>
            </p:nvSpPr>
            <p:spPr>
              <a:xfrm>
                <a:off x="2492670" y="2542675"/>
                <a:ext cx="16116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0"/>
                    </a:moveTo>
                    <a:lnTo>
                      <a:pt x="1" y="481"/>
                    </a:lnTo>
                    <a:lnTo>
                      <a:pt x="241" y="481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0"/>
              <p:cNvSpPr/>
              <p:nvPr/>
            </p:nvSpPr>
            <p:spPr>
              <a:xfrm>
                <a:off x="2530899" y="2550716"/>
                <a:ext cx="606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1" extrusionOk="0">
                    <a:moveTo>
                      <a:pt x="180" y="1"/>
                    </a:moveTo>
                    <a:lnTo>
                      <a:pt x="0" y="241"/>
                    </a:lnTo>
                    <a:lnTo>
                      <a:pt x="60" y="24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0"/>
              <p:cNvSpPr/>
              <p:nvPr/>
            </p:nvSpPr>
            <p:spPr>
              <a:xfrm>
                <a:off x="1760620" y="2701556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0"/>
              <p:cNvSpPr/>
              <p:nvPr/>
            </p:nvSpPr>
            <p:spPr>
              <a:xfrm>
                <a:off x="1569541" y="2882550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0"/>
              <p:cNvSpPr/>
              <p:nvPr/>
            </p:nvSpPr>
            <p:spPr>
              <a:xfrm>
                <a:off x="1579592" y="2866467"/>
                <a:ext cx="28211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842" h="481" extrusionOk="0">
                    <a:moveTo>
                      <a:pt x="1" y="1"/>
                    </a:moveTo>
                    <a:lnTo>
                      <a:pt x="121" y="121"/>
                    </a:lnTo>
                    <a:lnTo>
                      <a:pt x="181" y="241"/>
                    </a:lnTo>
                    <a:lnTo>
                      <a:pt x="361" y="421"/>
                    </a:lnTo>
                    <a:lnTo>
                      <a:pt x="421" y="481"/>
                    </a:lnTo>
                    <a:lnTo>
                      <a:pt x="841" y="481"/>
                    </a:lnTo>
                    <a:lnTo>
                      <a:pt x="18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0"/>
              <p:cNvSpPr/>
              <p:nvPr/>
            </p:nvSpPr>
            <p:spPr>
              <a:xfrm>
                <a:off x="1730432" y="2661316"/>
                <a:ext cx="18160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542" h="1202" extrusionOk="0">
                    <a:moveTo>
                      <a:pt x="181" y="1"/>
                    </a:moveTo>
                    <a:lnTo>
                      <a:pt x="1" y="121"/>
                    </a:lnTo>
                    <a:lnTo>
                      <a:pt x="1" y="301"/>
                    </a:lnTo>
                    <a:lnTo>
                      <a:pt x="1" y="721"/>
                    </a:lnTo>
                    <a:lnTo>
                      <a:pt x="1" y="1201"/>
                    </a:lnTo>
                    <a:lnTo>
                      <a:pt x="541" y="1201"/>
                    </a:lnTo>
                    <a:lnTo>
                      <a:pt x="361" y="841"/>
                    </a:lnTo>
                    <a:lnTo>
                      <a:pt x="181" y="361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0"/>
              <p:cNvSpPr/>
              <p:nvPr/>
            </p:nvSpPr>
            <p:spPr>
              <a:xfrm>
                <a:off x="3737582" y="2554737"/>
                <a:ext cx="405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" y="1"/>
                    </a:moveTo>
                    <a:lnTo>
                      <a:pt x="1" y="121"/>
                    </a:lnTo>
                    <a:lnTo>
                      <a:pt x="12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0"/>
              <p:cNvSpPr/>
              <p:nvPr/>
            </p:nvSpPr>
            <p:spPr>
              <a:xfrm>
                <a:off x="3705417" y="2552727"/>
                <a:ext cx="606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81" extrusionOk="0">
                    <a:moveTo>
                      <a:pt x="60" y="1"/>
                    </a:moveTo>
                    <a:lnTo>
                      <a:pt x="0" y="181"/>
                    </a:lnTo>
                    <a:lnTo>
                      <a:pt x="180" y="18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0"/>
              <p:cNvSpPr/>
              <p:nvPr/>
            </p:nvSpPr>
            <p:spPr>
              <a:xfrm>
                <a:off x="1734452" y="3055536"/>
                <a:ext cx="1779920" cy="54312"/>
              </a:xfrm>
              <a:custGeom>
                <a:avLst/>
                <a:gdLst/>
                <a:ahLst/>
                <a:cxnLst/>
                <a:rect l="l" t="t" r="r" b="b"/>
                <a:pathLst>
                  <a:path w="53124" h="1621" extrusionOk="0">
                    <a:moveTo>
                      <a:pt x="421" y="0"/>
                    </a:moveTo>
                    <a:lnTo>
                      <a:pt x="1" y="1621"/>
                    </a:lnTo>
                    <a:lnTo>
                      <a:pt x="53124" y="1621"/>
                    </a:lnTo>
                    <a:lnTo>
                      <a:pt x="526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0"/>
              <p:cNvSpPr/>
              <p:nvPr/>
            </p:nvSpPr>
            <p:spPr>
              <a:xfrm>
                <a:off x="3643064" y="2530613"/>
                <a:ext cx="28178" cy="28178"/>
              </a:xfrm>
              <a:custGeom>
                <a:avLst/>
                <a:gdLst/>
                <a:ahLst/>
                <a:cxnLst/>
                <a:rect l="l" t="t" r="r" b="b"/>
                <a:pathLst>
                  <a:path w="841" h="841" extrusionOk="0">
                    <a:moveTo>
                      <a:pt x="841" y="0"/>
                    </a:moveTo>
                    <a:lnTo>
                      <a:pt x="420" y="420"/>
                    </a:lnTo>
                    <a:lnTo>
                      <a:pt x="0" y="841"/>
                    </a:lnTo>
                    <a:lnTo>
                      <a:pt x="601" y="841"/>
                    </a:lnTo>
                    <a:lnTo>
                      <a:pt x="781" y="300"/>
                    </a:lnTo>
                    <a:lnTo>
                      <a:pt x="8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0"/>
              <p:cNvSpPr/>
              <p:nvPr/>
            </p:nvSpPr>
            <p:spPr>
              <a:xfrm>
                <a:off x="1983863" y="2743806"/>
                <a:ext cx="20137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181" extrusionOk="0">
                    <a:moveTo>
                      <a:pt x="480" y="0"/>
                    </a:moveTo>
                    <a:lnTo>
                      <a:pt x="0" y="60"/>
                    </a:lnTo>
                    <a:lnTo>
                      <a:pt x="0" y="180"/>
                    </a:lnTo>
                    <a:lnTo>
                      <a:pt x="60" y="180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0"/>
              <p:cNvSpPr/>
              <p:nvPr/>
            </p:nvSpPr>
            <p:spPr>
              <a:xfrm>
                <a:off x="1955686" y="2759888"/>
                <a:ext cx="204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61" h="241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1" y="120"/>
                    </a:lnTo>
                    <a:lnTo>
                      <a:pt x="61" y="24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0"/>
              <p:cNvSpPr/>
              <p:nvPr/>
            </p:nvSpPr>
            <p:spPr>
              <a:xfrm>
                <a:off x="2016028" y="2542675"/>
                <a:ext cx="6064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481" extrusionOk="0">
                    <a:moveTo>
                      <a:pt x="0" y="0"/>
                    </a:moveTo>
                    <a:lnTo>
                      <a:pt x="61" y="361"/>
                    </a:lnTo>
                    <a:lnTo>
                      <a:pt x="121" y="481"/>
                    </a:lnTo>
                    <a:lnTo>
                      <a:pt x="181" y="4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0"/>
              <p:cNvSpPr/>
              <p:nvPr/>
            </p:nvSpPr>
            <p:spPr>
              <a:xfrm>
                <a:off x="2074360" y="2735731"/>
                <a:ext cx="606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81" extrusionOk="0">
                    <a:moveTo>
                      <a:pt x="0" y="1"/>
                    </a:moveTo>
                    <a:lnTo>
                      <a:pt x="120" y="181"/>
                    </a:lnTo>
                    <a:lnTo>
                      <a:pt x="180" y="1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0"/>
              <p:cNvSpPr/>
              <p:nvPr/>
            </p:nvSpPr>
            <p:spPr>
              <a:xfrm>
                <a:off x="2104515" y="2534634"/>
                <a:ext cx="10085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301" h="721" extrusionOk="0">
                    <a:moveTo>
                      <a:pt x="301" y="0"/>
                    </a:moveTo>
                    <a:lnTo>
                      <a:pt x="181" y="60"/>
                    </a:lnTo>
                    <a:lnTo>
                      <a:pt x="121" y="120"/>
                    </a:lnTo>
                    <a:lnTo>
                      <a:pt x="61" y="300"/>
                    </a:lnTo>
                    <a:lnTo>
                      <a:pt x="61" y="360"/>
                    </a:lnTo>
                    <a:lnTo>
                      <a:pt x="1" y="721"/>
                    </a:lnTo>
                    <a:lnTo>
                      <a:pt x="61" y="721"/>
                    </a:lnTo>
                    <a:lnTo>
                      <a:pt x="121" y="601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0"/>
              <p:cNvSpPr/>
              <p:nvPr/>
            </p:nvSpPr>
            <p:spPr>
              <a:xfrm>
                <a:off x="1955686" y="2755867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1" y="0"/>
                    </a:moveTo>
                    <a:lnTo>
                      <a:pt x="1" y="120"/>
                    </a:lnTo>
                    <a:lnTo>
                      <a:pt x="61" y="12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0"/>
              <p:cNvSpPr/>
              <p:nvPr/>
            </p:nvSpPr>
            <p:spPr>
              <a:xfrm>
                <a:off x="2134703" y="2540665"/>
                <a:ext cx="16116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481" h="541" extrusionOk="0">
                    <a:moveTo>
                      <a:pt x="480" y="0"/>
                    </a:moveTo>
                    <a:lnTo>
                      <a:pt x="420" y="120"/>
                    </a:lnTo>
                    <a:lnTo>
                      <a:pt x="420" y="120"/>
                    </a:lnTo>
                    <a:lnTo>
                      <a:pt x="480" y="60"/>
                    </a:lnTo>
                    <a:lnTo>
                      <a:pt x="480" y="0"/>
                    </a:lnTo>
                    <a:close/>
                    <a:moveTo>
                      <a:pt x="420" y="120"/>
                    </a:moveTo>
                    <a:lnTo>
                      <a:pt x="0" y="541"/>
                    </a:lnTo>
                    <a:lnTo>
                      <a:pt x="180" y="541"/>
                    </a:lnTo>
                    <a:lnTo>
                      <a:pt x="360" y="241"/>
                    </a:lnTo>
                    <a:lnTo>
                      <a:pt x="420" y="1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0"/>
              <p:cNvSpPr/>
              <p:nvPr/>
            </p:nvSpPr>
            <p:spPr>
              <a:xfrm>
                <a:off x="1981853" y="2536644"/>
                <a:ext cx="20137" cy="22147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61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60"/>
                    </a:lnTo>
                    <a:lnTo>
                      <a:pt x="240" y="300"/>
                    </a:lnTo>
                    <a:lnTo>
                      <a:pt x="480" y="661"/>
                    </a:lnTo>
                    <a:lnTo>
                      <a:pt x="600" y="661"/>
                    </a:lnTo>
                    <a:lnTo>
                      <a:pt x="480" y="481"/>
                    </a:lnTo>
                    <a:lnTo>
                      <a:pt x="240" y="18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0"/>
              <p:cNvSpPr/>
              <p:nvPr/>
            </p:nvSpPr>
            <p:spPr>
              <a:xfrm>
                <a:off x="2108535" y="2526593"/>
                <a:ext cx="30222" cy="32198"/>
              </a:xfrm>
              <a:custGeom>
                <a:avLst/>
                <a:gdLst/>
                <a:ahLst/>
                <a:cxnLst/>
                <a:rect l="l" t="t" r="r" b="b"/>
                <a:pathLst>
                  <a:path w="902" h="961" extrusionOk="0">
                    <a:moveTo>
                      <a:pt x="901" y="0"/>
                    </a:moveTo>
                    <a:lnTo>
                      <a:pt x="781" y="60"/>
                    </a:lnTo>
                    <a:lnTo>
                      <a:pt x="541" y="240"/>
                    </a:lnTo>
                    <a:lnTo>
                      <a:pt x="361" y="540"/>
                    </a:lnTo>
                    <a:lnTo>
                      <a:pt x="241" y="721"/>
                    </a:lnTo>
                    <a:lnTo>
                      <a:pt x="301" y="420"/>
                    </a:lnTo>
                    <a:lnTo>
                      <a:pt x="61" y="841"/>
                    </a:lnTo>
                    <a:lnTo>
                      <a:pt x="1" y="961"/>
                    </a:lnTo>
                    <a:lnTo>
                      <a:pt x="481" y="961"/>
                    </a:lnTo>
                    <a:lnTo>
                      <a:pt x="601" y="661"/>
                    </a:lnTo>
                    <a:lnTo>
                      <a:pt x="9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0"/>
              <p:cNvSpPr/>
              <p:nvPr/>
            </p:nvSpPr>
            <p:spPr>
              <a:xfrm>
                <a:off x="2148775" y="2534634"/>
                <a:ext cx="24157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721" h="721" extrusionOk="0">
                    <a:moveTo>
                      <a:pt x="720" y="0"/>
                    </a:moveTo>
                    <a:lnTo>
                      <a:pt x="300" y="541"/>
                    </a:lnTo>
                    <a:lnTo>
                      <a:pt x="540" y="0"/>
                    </a:lnTo>
                    <a:lnTo>
                      <a:pt x="540" y="0"/>
                    </a:lnTo>
                    <a:lnTo>
                      <a:pt x="120" y="601"/>
                    </a:lnTo>
                    <a:lnTo>
                      <a:pt x="0" y="721"/>
                    </a:lnTo>
                    <a:lnTo>
                      <a:pt x="480" y="721"/>
                    </a:lnTo>
                    <a:lnTo>
                      <a:pt x="600" y="421"/>
                    </a:lnTo>
                    <a:lnTo>
                      <a:pt x="7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0"/>
              <p:cNvSpPr/>
              <p:nvPr/>
            </p:nvSpPr>
            <p:spPr>
              <a:xfrm>
                <a:off x="1975789" y="2757878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0"/>
              <p:cNvSpPr/>
              <p:nvPr/>
            </p:nvSpPr>
            <p:spPr>
              <a:xfrm>
                <a:off x="2026080" y="2536644"/>
                <a:ext cx="12095" cy="2214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661" extrusionOk="0">
                    <a:moveTo>
                      <a:pt x="1" y="0"/>
                    </a:moveTo>
                    <a:lnTo>
                      <a:pt x="61" y="120"/>
                    </a:lnTo>
                    <a:lnTo>
                      <a:pt x="121" y="661"/>
                    </a:lnTo>
                    <a:lnTo>
                      <a:pt x="361" y="661"/>
                    </a:lnTo>
                    <a:lnTo>
                      <a:pt x="301" y="4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0"/>
              <p:cNvSpPr/>
              <p:nvPr/>
            </p:nvSpPr>
            <p:spPr>
              <a:xfrm>
                <a:off x="2064309" y="2691504"/>
                <a:ext cx="405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41" extrusionOk="0">
                    <a:moveTo>
                      <a:pt x="120" y="0"/>
                    </a:moveTo>
                    <a:lnTo>
                      <a:pt x="0" y="180"/>
                    </a:lnTo>
                    <a:lnTo>
                      <a:pt x="0" y="24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0"/>
              <p:cNvSpPr/>
              <p:nvPr/>
            </p:nvSpPr>
            <p:spPr>
              <a:xfrm>
                <a:off x="1967747" y="2755867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0"/>
              <p:cNvSpPr/>
              <p:nvPr/>
            </p:nvSpPr>
            <p:spPr>
              <a:xfrm>
                <a:off x="1963727" y="2743806"/>
                <a:ext cx="405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301" extrusionOk="0">
                    <a:moveTo>
                      <a:pt x="1" y="0"/>
                    </a:moveTo>
                    <a:lnTo>
                      <a:pt x="1" y="180"/>
                    </a:lnTo>
                    <a:lnTo>
                      <a:pt x="61" y="300"/>
                    </a:lnTo>
                    <a:lnTo>
                      <a:pt x="121" y="300"/>
                    </a:lnTo>
                    <a:lnTo>
                      <a:pt x="121" y="18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0"/>
              <p:cNvSpPr/>
              <p:nvPr/>
            </p:nvSpPr>
            <p:spPr>
              <a:xfrm>
                <a:off x="2042162" y="2552727"/>
                <a:ext cx="204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81" extrusionOk="0">
                    <a:moveTo>
                      <a:pt x="1" y="1"/>
                    </a:moveTo>
                    <a:lnTo>
                      <a:pt x="1" y="61"/>
                    </a:lnTo>
                    <a:lnTo>
                      <a:pt x="61" y="181"/>
                    </a:lnTo>
                    <a:lnTo>
                      <a:pt x="61" y="18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0"/>
              <p:cNvSpPr/>
              <p:nvPr/>
            </p:nvSpPr>
            <p:spPr>
              <a:xfrm>
                <a:off x="2050203" y="2679443"/>
                <a:ext cx="6098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81" extrusionOk="0">
                    <a:moveTo>
                      <a:pt x="181" y="0"/>
                    </a:moveTo>
                    <a:lnTo>
                      <a:pt x="1" y="120"/>
                    </a:lnTo>
                    <a:lnTo>
                      <a:pt x="61" y="18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0"/>
              <p:cNvSpPr/>
              <p:nvPr/>
            </p:nvSpPr>
            <p:spPr>
              <a:xfrm>
                <a:off x="2046183" y="2534634"/>
                <a:ext cx="14139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422" h="721" extrusionOk="0">
                    <a:moveTo>
                      <a:pt x="1" y="0"/>
                    </a:moveTo>
                    <a:lnTo>
                      <a:pt x="121" y="541"/>
                    </a:lnTo>
                    <a:lnTo>
                      <a:pt x="121" y="721"/>
                    </a:lnTo>
                    <a:lnTo>
                      <a:pt x="421" y="721"/>
                    </a:lnTo>
                    <a:lnTo>
                      <a:pt x="361" y="661"/>
                    </a:lnTo>
                    <a:lnTo>
                      <a:pt x="121" y="18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0"/>
              <p:cNvSpPr/>
              <p:nvPr/>
            </p:nvSpPr>
            <p:spPr>
              <a:xfrm>
                <a:off x="2036131" y="2669391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0"/>
              <p:cNvSpPr/>
              <p:nvPr/>
            </p:nvSpPr>
            <p:spPr>
              <a:xfrm>
                <a:off x="2995480" y="2399877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0"/>
              <p:cNvSpPr/>
              <p:nvPr/>
            </p:nvSpPr>
            <p:spPr>
              <a:xfrm>
                <a:off x="2038141" y="2832292"/>
                <a:ext cx="8075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" extrusionOk="0">
                    <a:moveTo>
                      <a:pt x="1" y="0"/>
                    </a:moveTo>
                    <a:lnTo>
                      <a:pt x="181" y="60"/>
                    </a:lnTo>
                    <a:lnTo>
                      <a:pt x="241" y="60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0"/>
              <p:cNvSpPr/>
              <p:nvPr/>
            </p:nvSpPr>
            <p:spPr>
              <a:xfrm>
                <a:off x="2003966" y="2832292"/>
                <a:ext cx="26167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781" h="241" extrusionOk="0">
                    <a:moveTo>
                      <a:pt x="0" y="0"/>
                    </a:moveTo>
                    <a:lnTo>
                      <a:pt x="60" y="60"/>
                    </a:lnTo>
                    <a:lnTo>
                      <a:pt x="781" y="240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0"/>
              <p:cNvSpPr/>
              <p:nvPr/>
            </p:nvSpPr>
            <p:spPr>
              <a:xfrm>
                <a:off x="2283499" y="2522572"/>
                <a:ext cx="46304" cy="36219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81" extrusionOk="0">
                    <a:moveTo>
                      <a:pt x="1" y="0"/>
                    </a:moveTo>
                    <a:lnTo>
                      <a:pt x="181" y="240"/>
                    </a:lnTo>
                    <a:lnTo>
                      <a:pt x="241" y="420"/>
                    </a:lnTo>
                    <a:lnTo>
                      <a:pt x="301" y="660"/>
                    </a:lnTo>
                    <a:lnTo>
                      <a:pt x="361" y="1081"/>
                    </a:lnTo>
                    <a:lnTo>
                      <a:pt x="1382" y="1081"/>
                    </a:lnTo>
                    <a:lnTo>
                      <a:pt x="1261" y="901"/>
                    </a:lnTo>
                    <a:lnTo>
                      <a:pt x="781" y="480"/>
                    </a:lnTo>
                    <a:lnTo>
                      <a:pt x="241" y="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0"/>
              <p:cNvSpPr/>
              <p:nvPr/>
            </p:nvSpPr>
            <p:spPr>
              <a:xfrm>
                <a:off x="1963727" y="2832292"/>
                <a:ext cx="38263" cy="22147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661" extrusionOk="0">
                    <a:moveTo>
                      <a:pt x="1" y="0"/>
                    </a:moveTo>
                    <a:lnTo>
                      <a:pt x="541" y="300"/>
                    </a:lnTo>
                    <a:lnTo>
                      <a:pt x="1141" y="660"/>
                    </a:lnTo>
                    <a:lnTo>
                      <a:pt x="1141" y="660"/>
                    </a:lnTo>
                    <a:lnTo>
                      <a:pt x="1081" y="540"/>
                    </a:lnTo>
                    <a:lnTo>
                      <a:pt x="961" y="360"/>
                    </a:lnTo>
                    <a:lnTo>
                      <a:pt x="901" y="300"/>
                    </a:lnTo>
                    <a:lnTo>
                      <a:pt x="661" y="120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0"/>
              <p:cNvSpPr/>
              <p:nvPr/>
            </p:nvSpPr>
            <p:spPr>
              <a:xfrm>
                <a:off x="1985874" y="2832292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0" y="0"/>
                    </a:moveTo>
                    <a:lnTo>
                      <a:pt x="120" y="60"/>
                    </a:lnTo>
                    <a:lnTo>
                      <a:pt x="12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0"/>
              <p:cNvSpPr/>
              <p:nvPr/>
            </p:nvSpPr>
            <p:spPr>
              <a:xfrm>
                <a:off x="2078381" y="2733721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0" y="1"/>
                    </a:moveTo>
                    <a:lnTo>
                      <a:pt x="60" y="6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0"/>
              <p:cNvSpPr/>
              <p:nvPr/>
            </p:nvSpPr>
            <p:spPr>
              <a:xfrm>
                <a:off x="2969312" y="2363691"/>
                <a:ext cx="18126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541" h="61" extrusionOk="0">
                    <a:moveTo>
                      <a:pt x="1" y="0"/>
                    </a:moveTo>
                    <a:lnTo>
                      <a:pt x="541" y="60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0"/>
              <p:cNvSpPr/>
              <p:nvPr/>
            </p:nvSpPr>
            <p:spPr>
              <a:xfrm>
                <a:off x="2963281" y="2381784"/>
                <a:ext cx="32232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241" extrusionOk="0">
                    <a:moveTo>
                      <a:pt x="1" y="0"/>
                    </a:moveTo>
                    <a:lnTo>
                      <a:pt x="421" y="120"/>
                    </a:lnTo>
                    <a:lnTo>
                      <a:pt x="841" y="240"/>
                    </a:lnTo>
                    <a:lnTo>
                      <a:pt x="961" y="240"/>
                    </a:lnTo>
                    <a:lnTo>
                      <a:pt x="9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0"/>
              <p:cNvSpPr/>
              <p:nvPr/>
            </p:nvSpPr>
            <p:spPr>
              <a:xfrm>
                <a:off x="2104515" y="2832292"/>
                <a:ext cx="204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81" extrusionOk="0">
                    <a:moveTo>
                      <a:pt x="1" y="0"/>
                    </a:moveTo>
                    <a:lnTo>
                      <a:pt x="61" y="180"/>
                    </a:lnTo>
                    <a:lnTo>
                      <a:pt x="61" y="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50"/>
              <p:cNvSpPr/>
              <p:nvPr/>
            </p:nvSpPr>
            <p:spPr>
              <a:xfrm>
                <a:off x="2225200" y="2522572"/>
                <a:ext cx="14106" cy="36219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081" extrusionOk="0">
                    <a:moveTo>
                      <a:pt x="360" y="0"/>
                    </a:moveTo>
                    <a:lnTo>
                      <a:pt x="300" y="180"/>
                    </a:lnTo>
                    <a:lnTo>
                      <a:pt x="240" y="600"/>
                    </a:lnTo>
                    <a:lnTo>
                      <a:pt x="60" y="1021"/>
                    </a:lnTo>
                    <a:lnTo>
                      <a:pt x="0" y="1081"/>
                    </a:lnTo>
                    <a:lnTo>
                      <a:pt x="360" y="1081"/>
                    </a:lnTo>
                    <a:lnTo>
                      <a:pt x="420" y="720"/>
                    </a:lnTo>
                    <a:lnTo>
                      <a:pt x="420" y="420"/>
                    </a:lnTo>
                    <a:lnTo>
                      <a:pt x="360" y="240"/>
                    </a:lnTo>
                    <a:lnTo>
                      <a:pt x="360" y="120"/>
                    </a:lnTo>
                    <a:lnTo>
                      <a:pt x="3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50"/>
              <p:cNvSpPr/>
              <p:nvPr/>
            </p:nvSpPr>
            <p:spPr>
              <a:xfrm>
                <a:off x="2213138" y="2522572"/>
                <a:ext cx="10085" cy="36219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081" extrusionOk="0">
                    <a:moveTo>
                      <a:pt x="300" y="0"/>
                    </a:moveTo>
                    <a:lnTo>
                      <a:pt x="180" y="660"/>
                    </a:lnTo>
                    <a:lnTo>
                      <a:pt x="0" y="1081"/>
                    </a:lnTo>
                    <a:lnTo>
                      <a:pt x="180" y="1081"/>
                    </a:lnTo>
                    <a:lnTo>
                      <a:pt x="240" y="961"/>
                    </a:lnTo>
                    <a:lnTo>
                      <a:pt x="300" y="420"/>
                    </a:lnTo>
                    <a:lnTo>
                      <a:pt x="3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50"/>
              <p:cNvSpPr/>
              <p:nvPr/>
            </p:nvSpPr>
            <p:spPr>
              <a:xfrm>
                <a:off x="2170888" y="2520562"/>
                <a:ext cx="20137" cy="3822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1141" extrusionOk="0">
                    <a:moveTo>
                      <a:pt x="601" y="0"/>
                    </a:moveTo>
                    <a:lnTo>
                      <a:pt x="541" y="240"/>
                    </a:lnTo>
                    <a:lnTo>
                      <a:pt x="121" y="901"/>
                    </a:lnTo>
                    <a:lnTo>
                      <a:pt x="0" y="1141"/>
                    </a:lnTo>
                    <a:lnTo>
                      <a:pt x="361" y="1141"/>
                    </a:lnTo>
                    <a:lnTo>
                      <a:pt x="541" y="660"/>
                    </a:lnTo>
                    <a:lnTo>
                      <a:pt x="6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50"/>
              <p:cNvSpPr/>
              <p:nvPr/>
            </p:nvSpPr>
            <p:spPr>
              <a:xfrm>
                <a:off x="2245303" y="2526593"/>
                <a:ext cx="8075" cy="3219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961" extrusionOk="0">
                    <a:moveTo>
                      <a:pt x="181" y="0"/>
                    </a:moveTo>
                    <a:lnTo>
                      <a:pt x="181" y="120"/>
                    </a:lnTo>
                    <a:lnTo>
                      <a:pt x="181" y="300"/>
                    </a:lnTo>
                    <a:lnTo>
                      <a:pt x="120" y="661"/>
                    </a:lnTo>
                    <a:lnTo>
                      <a:pt x="0" y="961"/>
                    </a:lnTo>
                    <a:lnTo>
                      <a:pt x="241" y="961"/>
                    </a:lnTo>
                    <a:lnTo>
                      <a:pt x="241" y="54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50"/>
              <p:cNvSpPr/>
              <p:nvPr/>
            </p:nvSpPr>
            <p:spPr>
              <a:xfrm>
                <a:off x="2108535" y="2832292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50"/>
              <p:cNvSpPr/>
              <p:nvPr/>
            </p:nvSpPr>
            <p:spPr>
              <a:xfrm>
                <a:off x="1953675" y="2832292"/>
                <a:ext cx="32232" cy="34209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021" extrusionOk="0">
                    <a:moveTo>
                      <a:pt x="121" y="0"/>
                    </a:moveTo>
                    <a:lnTo>
                      <a:pt x="61" y="180"/>
                    </a:lnTo>
                    <a:lnTo>
                      <a:pt x="1" y="240"/>
                    </a:lnTo>
                    <a:lnTo>
                      <a:pt x="121" y="360"/>
                    </a:lnTo>
                    <a:lnTo>
                      <a:pt x="721" y="901"/>
                    </a:lnTo>
                    <a:lnTo>
                      <a:pt x="961" y="1021"/>
                    </a:lnTo>
                    <a:lnTo>
                      <a:pt x="961" y="1021"/>
                    </a:lnTo>
                    <a:lnTo>
                      <a:pt x="541" y="420"/>
                    </a:lnTo>
                    <a:lnTo>
                      <a:pt x="421" y="240"/>
                    </a:lnTo>
                    <a:lnTo>
                      <a:pt x="361" y="24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50"/>
              <p:cNvSpPr/>
              <p:nvPr/>
            </p:nvSpPr>
            <p:spPr>
              <a:xfrm>
                <a:off x="2277468" y="2542675"/>
                <a:ext cx="8075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81" extrusionOk="0">
                    <a:moveTo>
                      <a:pt x="61" y="0"/>
                    </a:moveTo>
                    <a:lnTo>
                      <a:pt x="61" y="120"/>
                    </a:lnTo>
                    <a:lnTo>
                      <a:pt x="1" y="481"/>
                    </a:lnTo>
                    <a:lnTo>
                      <a:pt x="241" y="481"/>
                    </a:lnTo>
                    <a:lnTo>
                      <a:pt x="121" y="181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50"/>
              <p:cNvSpPr/>
              <p:nvPr/>
            </p:nvSpPr>
            <p:spPr>
              <a:xfrm>
                <a:off x="2257365" y="2526593"/>
                <a:ext cx="16116" cy="3219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961" extrusionOk="0">
                    <a:moveTo>
                      <a:pt x="181" y="0"/>
                    </a:moveTo>
                    <a:lnTo>
                      <a:pt x="121" y="600"/>
                    </a:lnTo>
                    <a:lnTo>
                      <a:pt x="1" y="961"/>
                    </a:lnTo>
                    <a:lnTo>
                      <a:pt x="481" y="961"/>
                    </a:lnTo>
                    <a:lnTo>
                      <a:pt x="421" y="600"/>
                    </a:lnTo>
                    <a:lnTo>
                      <a:pt x="241" y="12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50"/>
              <p:cNvSpPr/>
              <p:nvPr/>
            </p:nvSpPr>
            <p:spPr>
              <a:xfrm>
                <a:off x="3472122" y="2086136"/>
                <a:ext cx="32198" cy="74448"/>
              </a:xfrm>
              <a:custGeom>
                <a:avLst/>
                <a:gdLst/>
                <a:ahLst/>
                <a:cxnLst/>
                <a:rect l="l" t="t" r="r" b="b"/>
                <a:pathLst>
                  <a:path w="961" h="2222" extrusionOk="0">
                    <a:moveTo>
                      <a:pt x="0" y="1"/>
                    </a:moveTo>
                    <a:lnTo>
                      <a:pt x="60" y="421"/>
                    </a:lnTo>
                    <a:lnTo>
                      <a:pt x="240" y="1021"/>
                    </a:lnTo>
                    <a:lnTo>
                      <a:pt x="360" y="1741"/>
                    </a:lnTo>
                    <a:lnTo>
                      <a:pt x="360" y="1801"/>
                    </a:lnTo>
                    <a:lnTo>
                      <a:pt x="360" y="2041"/>
                    </a:lnTo>
                    <a:lnTo>
                      <a:pt x="660" y="2222"/>
                    </a:lnTo>
                    <a:lnTo>
                      <a:pt x="961" y="2222"/>
                    </a:lnTo>
                    <a:lnTo>
                      <a:pt x="780" y="1621"/>
                    </a:lnTo>
                    <a:lnTo>
                      <a:pt x="480" y="1021"/>
                    </a:lnTo>
                    <a:lnTo>
                      <a:pt x="240" y="4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50"/>
              <p:cNvSpPr/>
              <p:nvPr/>
            </p:nvSpPr>
            <p:spPr>
              <a:xfrm>
                <a:off x="2939158" y="2518552"/>
                <a:ext cx="40240" cy="16116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481" extrusionOk="0">
                    <a:moveTo>
                      <a:pt x="901" y="0"/>
                    </a:moveTo>
                    <a:lnTo>
                      <a:pt x="781" y="60"/>
                    </a:lnTo>
                    <a:lnTo>
                      <a:pt x="97" y="459"/>
                    </a:lnTo>
                    <a:lnTo>
                      <a:pt x="97" y="459"/>
                    </a:lnTo>
                    <a:lnTo>
                      <a:pt x="541" y="360"/>
                    </a:lnTo>
                    <a:lnTo>
                      <a:pt x="1201" y="60"/>
                    </a:lnTo>
                    <a:lnTo>
                      <a:pt x="1201" y="0"/>
                    </a:lnTo>
                    <a:close/>
                    <a:moveTo>
                      <a:pt x="97" y="459"/>
                    </a:moveTo>
                    <a:lnTo>
                      <a:pt x="0" y="480"/>
                    </a:lnTo>
                    <a:lnTo>
                      <a:pt x="60" y="480"/>
                    </a:lnTo>
                    <a:lnTo>
                      <a:pt x="97" y="45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50"/>
              <p:cNvSpPr/>
              <p:nvPr/>
            </p:nvSpPr>
            <p:spPr>
              <a:xfrm>
                <a:off x="1621842" y="2777981"/>
                <a:ext cx="16116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481" h="181" extrusionOk="0">
                    <a:moveTo>
                      <a:pt x="0" y="0"/>
                    </a:moveTo>
                    <a:lnTo>
                      <a:pt x="181" y="60"/>
                    </a:lnTo>
                    <a:lnTo>
                      <a:pt x="421" y="181"/>
                    </a:lnTo>
                    <a:lnTo>
                      <a:pt x="481" y="181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50"/>
              <p:cNvSpPr/>
              <p:nvPr/>
            </p:nvSpPr>
            <p:spPr>
              <a:xfrm>
                <a:off x="3162402" y="2249037"/>
                <a:ext cx="6064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361" extrusionOk="0">
                    <a:moveTo>
                      <a:pt x="180" y="1"/>
                    </a:moveTo>
                    <a:lnTo>
                      <a:pt x="0" y="301"/>
                    </a:lnTo>
                    <a:lnTo>
                      <a:pt x="60" y="36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50"/>
              <p:cNvSpPr/>
              <p:nvPr/>
            </p:nvSpPr>
            <p:spPr>
              <a:xfrm>
                <a:off x="3279033" y="2116290"/>
                <a:ext cx="405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" y="1"/>
                    </a:moveTo>
                    <a:lnTo>
                      <a:pt x="1" y="121"/>
                    </a:lnTo>
                    <a:lnTo>
                      <a:pt x="121" y="12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50"/>
              <p:cNvSpPr/>
              <p:nvPr/>
            </p:nvSpPr>
            <p:spPr>
              <a:xfrm>
                <a:off x="3178484" y="2259089"/>
                <a:ext cx="10085" cy="22180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62" extrusionOk="0">
                    <a:moveTo>
                      <a:pt x="300" y="1"/>
                    </a:moveTo>
                    <a:lnTo>
                      <a:pt x="0" y="481"/>
                    </a:lnTo>
                    <a:lnTo>
                      <a:pt x="180" y="661"/>
                    </a:lnTo>
                    <a:lnTo>
                      <a:pt x="240" y="421"/>
                    </a:lnTo>
                    <a:lnTo>
                      <a:pt x="30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50"/>
              <p:cNvSpPr/>
              <p:nvPr/>
            </p:nvSpPr>
            <p:spPr>
              <a:xfrm>
                <a:off x="3059809" y="2480322"/>
                <a:ext cx="4054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41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121" y="241"/>
                    </a:lnTo>
                    <a:lnTo>
                      <a:pt x="61" y="6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50"/>
              <p:cNvSpPr/>
              <p:nvPr/>
            </p:nvSpPr>
            <p:spPr>
              <a:xfrm>
                <a:off x="3447965" y="2102218"/>
                <a:ext cx="18160" cy="40273"/>
              </a:xfrm>
              <a:custGeom>
                <a:avLst/>
                <a:gdLst/>
                <a:ahLst/>
                <a:cxnLst/>
                <a:rect l="l" t="t" r="r" b="b"/>
                <a:pathLst>
                  <a:path w="542" h="1202" extrusionOk="0">
                    <a:moveTo>
                      <a:pt x="1" y="1"/>
                    </a:moveTo>
                    <a:lnTo>
                      <a:pt x="181" y="781"/>
                    </a:lnTo>
                    <a:lnTo>
                      <a:pt x="181" y="961"/>
                    </a:lnTo>
                    <a:lnTo>
                      <a:pt x="421" y="961"/>
                    </a:lnTo>
                    <a:lnTo>
                      <a:pt x="181" y="1021"/>
                    </a:lnTo>
                    <a:lnTo>
                      <a:pt x="241" y="1141"/>
                    </a:lnTo>
                    <a:lnTo>
                      <a:pt x="541" y="120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50"/>
              <p:cNvSpPr/>
              <p:nvPr/>
            </p:nvSpPr>
            <p:spPr>
              <a:xfrm>
                <a:off x="3383602" y="2104229"/>
                <a:ext cx="16149" cy="2218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662" extrusionOk="0">
                    <a:moveTo>
                      <a:pt x="1" y="1"/>
                    </a:moveTo>
                    <a:lnTo>
                      <a:pt x="61" y="361"/>
                    </a:lnTo>
                    <a:lnTo>
                      <a:pt x="61" y="421"/>
                    </a:lnTo>
                    <a:lnTo>
                      <a:pt x="121" y="421"/>
                    </a:lnTo>
                    <a:lnTo>
                      <a:pt x="241" y="481"/>
                    </a:lnTo>
                    <a:lnTo>
                      <a:pt x="61" y="481"/>
                    </a:lnTo>
                    <a:lnTo>
                      <a:pt x="121" y="661"/>
                    </a:lnTo>
                    <a:lnTo>
                      <a:pt x="481" y="601"/>
                    </a:lnTo>
                    <a:lnTo>
                      <a:pt x="61" y="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50"/>
              <p:cNvSpPr/>
              <p:nvPr/>
            </p:nvSpPr>
            <p:spPr>
              <a:xfrm>
                <a:off x="3341385" y="2110260"/>
                <a:ext cx="405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81" extrusionOk="0">
                    <a:moveTo>
                      <a:pt x="0" y="1"/>
                    </a:moveTo>
                    <a:lnTo>
                      <a:pt x="60" y="181"/>
                    </a:lnTo>
                    <a:lnTo>
                      <a:pt x="121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50"/>
              <p:cNvSpPr/>
              <p:nvPr/>
            </p:nvSpPr>
            <p:spPr>
              <a:xfrm>
                <a:off x="3216680" y="2247027"/>
                <a:ext cx="50325" cy="8852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2642" extrusionOk="0">
                    <a:moveTo>
                      <a:pt x="1501" y="1"/>
                    </a:moveTo>
                    <a:lnTo>
                      <a:pt x="1201" y="661"/>
                    </a:lnTo>
                    <a:lnTo>
                      <a:pt x="901" y="1141"/>
                    </a:lnTo>
                    <a:lnTo>
                      <a:pt x="601" y="1501"/>
                    </a:lnTo>
                    <a:lnTo>
                      <a:pt x="361" y="1741"/>
                    </a:lnTo>
                    <a:lnTo>
                      <a:pt x="361" y="1741"/>
                    </a:lnTo>
                    <a:lnTo>
                      <a:pt x="481" y="1441"/>
                    </a:lnTo>
                    <a:lnTo>
                      <a:pt x="661" y="1141"/>
                    </a:lnTo>
                    <a:lnTo>
                      <a:pt x="721" y="781"/>
                    </a:lnTo>
                    <a:lnTo>
                      <a:pt x="661" y="961"/>
                    </a:lnTo>
                    <a:lnTo>
                      <a:pt x="361" y="1501"/>
                    </a:lnTo>
                    <a:lnTo>
                      <a:pt x="121" y="1921"/>
                    </a:lnTo>
                    <a:lnTo>
                      <a:pt x="1" y="2042"/>
                    </a:lnTo>
                    <a:lnTo>
                      <a:pt x="481" y="2642"/>
                    </a:lnTo>
                    <a:lnTo>
                      <a:pt x="541" y="2582"/>
                    </a:lnTo>
                    <a:lnTo>
                      <a:pt x="781" y="2042"/>
                    </a:lnTo>
                    <a:lnTo>
                      <a:pt x="1081" y="1441"/>
                    </a:lnTo>
                    <a:lnTo>
                      <a:pt x="1321" y="661"/>
                    </a:lnTo>
                    <a:lnTo>
                      <a:pt x="15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50"/>
              <p:cNvSpPr/>
              <p:nvPr/>
            </p:nvSpPr>
            <p:spPr>
              <a:xfrm>
                <a:off x="3001511" y="2518552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60"/>
                    </a:moveTo>
                    <a:lnTo>
                      <a:pt x="0" y="6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0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50"/>
              <p:cNvSpPr/>
              <p:nvPr/>
            </p:nvSpPr>
            <p:spPr>
              <a:xfrm>
                <a:off x="3200597" y="2198780"/>
                <a:ext cx="28211" cy="114654"/>
              </a:xfrm>
              <a:custGeom>
                <a:avLst/>
                <a:gdLst/>
                <a:ahLst/>
                <a:cxnLst/>
                <a:rect l="l" t="t" r="r" b="b"/>
                <a:pathLst>
                  <a:path w="842" h="3422" extrusionOk="0">
                    <a:moveTo>
                      <a:pt x="661" y="0"/>
                    </a:moveTo>
                    <a:lnTo>
                      <a:pt x="661" y="60"/>
                    </a:lnTo>
                    <a:lnTo>
                      <a:pt x="661" y="720"/>
                    </a:lnTo>
                    <a:lnTo>
                      <a:pt x="661" y="1080"/>
                    </a:lnTo>
                    <a:lnTo>
                      <a:pt x="541" y="1501"/>
                    </a:lnTo>
                    <a:lnTo>
                      <a:pt x="481" y="1861"/>
                    </a:lnTo>
                    <a:lnTo>
                      <a:pt x="241" y="2401"/>
                    </a:lnTo>
                    <a:lnTo>
                      <a:pt x="1" y="2941"/>
                    </a:lnTo>
                    <a:lnTo>
                      <a:pt x="421" y="3421"/>
                    </a:lnTo>
                    <a:lnTo>
                      <a:pt x="481" y="3301"/>
                    </a:lnTo>
                    <a:lnTo>
                      <a:pt x="601" y="2881"/>
                    </a:lnTo>
                    <a:lnTo>
                      <a:pt x="721" y="2281"/>
                    </a:lnTo>
                    <a:lnTo>
                      <a:pt x="781" y="1741"/>
                    </a:lnTo>
                    <a:lnTo>
                      <a:pt x="781" y="1201"/>
                    </a:lnTo>
                    <a:lnTo>
                      <a:pt x="781" y="540"/>
                    </a:lnTo>
                    <a:lnTo>
                      <a:pt x="8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50"/>
              <p:cNvSpPr/>
              <p:nvPr/>
            </p:nvSpPr>
            <p:spPr>
              <a:xfrm>
                <a:off x="2985395" y="2518552"/>
                <a:ext cx="48314" cy="34209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021" extrusionOk="0">
                    <a:moveTo>
                      <a:pt x="721" y="0"/>
                    </a:moveTo>
                    <a:lnTo>
                      <a:pt x="661" y="60"/>
                    </a:lnTo>
                    <a:lnTo>
                      <a:pt x="301" y="360"/>
                    </a:lnTo>
                    <a:lnTo>
                      <a:pt x="301" y="420"/>
                    </a:lnTo>
                    <a:lnTo>
                      <a:pt x="121" y="840"/>
                    </a:lnTo>
                    <a:lnTo>
                      <a:pt x="1" y="1021"/>
                    </a:lnTo>
                    <a:lnTo>
                      <a:pt x="961" y="360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50"/>
              <p:cNvSpPr/>
              <p:nvPr/>
            </p:nvSpPr>
            <p:spPr>
              <a:xfrm>
                <a:off x="1931562" y="2693515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12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50"/>
              <p:cNvSpPr/>
              <p:nvPr/>
            </p:nvSpPr>
            <p:spPr>
              <a:xfrm>
                <a:off x="3003521" y="2532624"/>
                <a:ext cx="26167" cy="2616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781" extrusionOk="0">
                    <a:moveTo>
                      <a:pt x="780" y="0"/>
                    </a:moveTo>
                    <a:lnTo>
                      <a:pt x="600" y="180"/>
                    </a:lnTo>
                    <a:lnTo>
                      <a:pt x="0" y="781"/>
                    </a:lnTo>
                    <a:lnTo>
                      <a:pt x="60" y="781"/>
                    </a:lnTo>
                    <a:lnTo>
                      <a:pt x="480" y="420"/>
                    </a:lnTo>
                    <a:lnTo>
                      <a:pt x="7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50"/>
              <p:cNvSpPr/>
              <p:nvPr/>
            </p:nvSpPr>
            <p:spPr>
              <a:xfrm>
                <a:off x="3514338" y="2126375"/>
                <a:ext cx="12095" cy="4024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201" extrusionOk="0">
                    <a:moveTo>
                      <a:pt x="1" y="0"/>
                    </a:moveTo>
                    <a:lnTo>
                      <a:pt x="1" y="480"/>
                    </a:lnTo>
                    <a:lnTo>
                      <a:pt x="1" y="900"/>
                    </a:lnTo>
                    <a:lnTo>
                      <a:pt x="1" y="1081"/>
                    </a:lnTo>
                    <a:lnTo>
                      <a:pt x="301" y="1141"/>
                    </a:lnTo>
                    <a:lnTo>
                      <a:pt x="181" y="1141"/>
                    </a:lnTo>
                    <a:lnTo>
                      <a:pt x="361" y="1201"/>
                    </a:lnTo>
                    <a:lnTo>
                      <a:pt x="361" y="120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50"/>
              <p:cNvSpPr/>
              <p:nvPr/>
            </p:nvSpPr>
            <p:spPr>
              <a:xfrm>
                <a:off x="3512328" y="2421990"/>
                <a:ext cx="106613" cy="66407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982" extrusionOk="0">
                    <a:moveTo>
                      <a:pt x="3182" y="1"/>
                    </a:moveTo>
                    <a:lnTo>
                      <a:pt x="2882" y="301"/>
                    </a:lnTo>
                    <a:lnTo>
                      <a:pt x="2162" y="841"/>
                    </a:lnTo>
                    <a:lnTo>
                      <a:pt x="1561" y="1261"/>
                    </a:lnTo>
                    <a:lnTo>
                      <a:pt x="841" y="1622"/>
                    </a:lnTo>
                    <a:lnTo>
                      <a:pt x="421" y="1802"/>
                    </a:lnTo>
                    <a:lnTo>
                      <a:pt x="1" y="1982"/>
                    </a:lnTo>
                    <a:lnTo>
                      <a:pt x="1921" y="1982"/>
                    </a:lnTo>
                    <a:lnTo>
                      <a:pt x="2282" y="1502"/>
                    </a:lnTo>
                    <a:lnTo>
                      <a:pt x="2582" y="1021"/>
                    </a:lnTo>
                    <a:lnTo>
                      <a:pt x="3002" y="301"/>
                    </a:lnTo>
                    <a:lnTo>
                      <a:pt x="3182" y="61"/>
                    </a:lnTo>
                    <a:lnTo>
                      <a:pt x="318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50"/>
              <p:cNvSpPr/>
              <p:nvPr/>
            </p:nvSpPr>
            <p:spPr>
              <a:xfrm>
                <a:off x="3600815" y="2474291"/>
                <a:ext cx="14106" cy="14106"/>
              </a:xfrm>
              <a:custGeom>
                <a:avLst/>
                <a:gdLst/>
                <a:ahLst/>
                <a:cxnLst/>
                <a:rect l="l" t="t" r="r" b="b"/>
                <a:pathLst>
                  <a:path w="421" h="421" extrusionOk="0">
                    <a:moveTo>
                      <a:pt x="421" y="1"/>
                    </a:moveTo>
                    <a:lnTo>
                      <a:pt x="1" y="421"/>
                    </a:lnTo>
                    <a:lnTo>
                      <a:pt x="121" y="421"/>
                    </a:lnTo>
                    <a:lnTo>
                      <a:pt x="4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50"/>
              <p:cNvSpPr/>
              <p:nvPr/>
            </p:nvSpPr>
            <p:spPr>
              <a:xfrm>
                <a:off x="3021614" y="2409928"/>
                <a:ext cx="14106" cy="7243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2162" extrusionOk="0">
                    <a:moveTo>
                      <a:pt x="180" y="1"/>
                    </a:moveTo>
                    <a:lnTo>
                      <a:pt x="120" y="301"/>
                    </a:lnTo>
                    <a:lnTo>
                      <a:pt x="60" y="721"/>
                    </a:lnTo>
                    <a:lnTo>
                      <a:pt x="0" y="1141"/>
                    </a:lnTo>
                    <a:lnTo>
                      <a:pt x="60" y="1561"/>
                    </a:lnTo>
                    <a:lnTo>
                      <a:pt x="180" y="1862"/>
                    </a:lnTo>
                    <a:lnTo>
                      <a:pt x="300" y="2102"/>
                    </a:lnTo>
                    <a:lnTo>
                      <a:pt x="300" y="2162"/>
                    </a:lnTo>
                    <a:lnTo>
                      <a:pt x="421" y="2162"/>
                    </a:lnTo>
                    <a:lnTo>
                      <a:pt x="300" y="1621"/>
                    </a:lnTo>
                    <a:lnTo>
                      <a:pt x="240" y="1201"/>
                    </a:lnTo>
                    <a:lnTo>
                      <a:pt x="240" y="841"/>
                    </a:lnTo>
                    <a:lnTo>
                      <a:pt x="300" y="481"/>
                    </a:lnTo>
                    <a:lnTo>
                      <a:pt x="240" y="12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50"/>
              <p:cNvSpPr/>
              <p:nvPr/>
            </p:nvSpPr>
            <p:spPr>
              <a:xfrm>
                <a:off x="3268981" y="1947358"/>
                <a:ext cx="8075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81" extrusionOk="0">
                    <a:moveTo>
                      <a:pt x="241" y="1"/>
                    </a:moveTo>
                    <a:lnTo>
                      <a:pt x="1" y="61"/>
                    </a:lnTo>
                    <a:lnTo>
                      <a:pt x="1" y="181"/>
                    </a:lnTo>
                    <a:lnTo>
                      <a:pt x="61" y="121"/>
                    </a:lnTo>
                    <a:lnTo>
                      <a:pt x="121" y="121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50"/>
              <p:cNvSpPr/>
              <p:nvPr/>
            </p:nvSpPr>
            <p:spPr>
              <a:xfrm>
                <a:off x="3142265" y="2588946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50"/>
              <p:cNvSpPr/>
              <p:nvPr/>
            </p:nvSpPr>
            <p:spPr>
              <a:xfrm>
                <a:off x="3152350" y="2588946"/>
                <a:ext cx="6064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541" extrusionOk="0">
                    <a:moveTo>
                      <a:pt x="0" y="0"/>
                    </a:moveTo>
                    <a:lnTo>
                      <a:pt x="60" y="360"/>
                    </a:lnTo>
                    <a:lnTo>
                      <a:pt x="120" y="540"/>
                    </a:lnTo>
                    <a:lnTo>
                      <a:pt x="180" y="240"/>
                    </a:lnTo>
                    <a:lnTo>
                      <a:pt x="180" y="12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50"/>
              <p:cNvSpPr/>
              <p:nvPr/>
            </p:nvSpPr>
            <p:spPr>
              <a:xfrm>
                <a:off x="3293105" y="1941327"/>
                <a:ext cx="405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21" y="1"/>
                    </a:moveTo>
                    <a:lnTo>
                      <a:pt x="121" y="1"/>
                    </a:lnTo>
                    <a:lnTo>
                      <a:pt x="61" y="61"/>
                    </a:lnTo>
                    <a:lnTo>
                      <a:pt x="61" y="61"/>
                    </a:lnTo>
                    <a:lnTo>
                      <a:pt x="1" y="121"/>
                    </a:lnTo>
                    <a:lnTo>
                      <a:pt x="1" y="121"/>
                    </a:lnTo>
                    <a:lnTo>
                      <a:pt x="121" y="1"/>
                    </a:lnTo>
                    <a:lnTo>
                      <a:pt x="121" y="1"/>
                    </a:lnTo>
                    <a:lnTo>
                      <a:pt x="121" y="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50"/>
              <p:cNvSpPr/>
              <p:nvPr/>
            </p:nvSpPr>
            <p:spPr>
              <a:xfrm>
                <a:off x="3538462" y="2112270"/>
                <a:ext cx="24191" cy="64397"/>
              </a:xfrm>
              <a:custGeom>
                <a:avLst/>
                <a:gdLst/>
                <a:ahLst/>
                <a:cxnLst/>
                <a:rect l="l" t="t" r="r" b="b"/>
                <a:pathLst>
                  <a:path w="722" h="1922" extrusionOk="0">
                    <a:moveTo>
                      <a:pt x="1" y="1"/>
                    </a:moveTo>
                    <a:lnTo>
                      <a:pt x="121" y="841"/>
                    </a:lnTo>
                    <a:lnTo>
                      <a:pt x="241" y="1742"/>
                    </a:lnTo>
                    <a:lnTo>
                      <a:pt x="661" y="1922"/>
                    </a:lnTo>
                    <a:lnTo>
                      <a:pt x="721" y="1922"/>
                    </a:lnTo>
                    <a:lnTo>
                      <a:pt x="601" y="1442"/>
                    </a:lnTo>
                    <a:lnTo>
                      <a:pt x="421" y="961"/>
                    </a:lnTo>
                    <a:lnTo>
                      <a:pt x="241" y="48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50"/>
              <p:cNvSpPr/>
              <p:nvPr/>
            </p:nvSpPr>
            <p:spPr>
              <a:xfrm>
                <a:off x="3419821" y="1730179"/>
                <a:ext cx="34" cy="0"/>
              </a:xfrm>
              <a:custGeom>
                <a:avLst/>
                <a:gdLst/>
                <a:ahLst/>
                <a:cxnLst/>
                <a:rect l="l" t="t" r="r" b="b"/>
                <a:pathLst>
                  <a:path w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50"/>
              <p:cNvSpPr/>
              <p:nvPr/>
            </p:nvSpPr>
            <p:spPr>
              <a:xfrm>
                <a:off x="3087987" y="2011721"/>
                <a:ext cx="2044" cy="606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81" extrusionOk="0">
                    <a:moveTo>
                      <a:pt x="0" y="1"/>
                    </a:moveTo>
                    <a:lnTo>
                      <a:pt x="0" y="181"/>
                    </a:lnTo>
                    <a:lnTo>
                      <a:pt x="60" y="1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50"/>
              <p:cNvSpPr/>
              <p:nvPr/>
            </p:nvSpPr>
            <p:spPr>
              <a:xfrm>
                <a:off x="3550557" y="2180654"/>
                <a:ext cx="12095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21" extrusionOk="0">
                    <a:moveTo>
                      <a:pt x="0" y="1"/>
                    </a:moveTo>
                    <a:lnTo>
                      <a:pt x="300" y="61"/>
                    </a:lnTo>
                    <a:lnTo>
                      <a:pt x="360" y="121"/>
                    </a:lnTo>
                    <a:lnTo>
                      <a:pt x="360" y="61"/>
                    </a:ln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50"/>
              <p:cNvSpPr/>
              <p:nvPr/>
            </p:nvSpPr>
            <p:spPr>
              <a:xfrm>
                <a:off x="3301146" y="2114280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1" y="1"/>
                    </a:moveTo>
                    <a:lnTo>
                      <a:pt x="1" y="121"/>
                    </a:lnTo>
                    <a:lnTo>
                      <a:pt x="6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50"/>
              <p:cNvSpPr/>
              <p:nvPr/>
            </p:nvSpPr>
            <p:spPr>
              <a:xfrm>
                <a:off x="3158381" y="2120345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0" y="60"/>
                    </a:moveTo>
                    <a:lnTo>
                      <a:pt x="0" y="6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50"/>
              <p:cNvSpPr/>
              <p:nvPr/>
            </p:nvSpPr>
            <p:spPr>
              <a:xfrm>
                <a:off x="1929552" y="2697535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50"/>
              <p:cNvSpPr/>
              <p:nvPr/>
            </p:nvSpPr>
            <p:spPr>
              <a:xfrm>
                <a:off x="3558598" y="2100208"/>
                <a:ext cx="60343" cy="108657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243" extrusionOk="0">
                    <a:moveTo>
                      <a:pt x="0" y="1"/>
                    </a:moveTo>
                    <a:lnTo>
                      <a:pt x="180" y="601"/>
                    </a:lnTo>
                    <a:lnTo>
                      <a:pt x="240" y="1201"/>
                    </a:lnTo>
                    <a:lnTo>
                      <a:pt x="300" y="1862"/>
                    </a:lnTo>
                    <a:lnTo>
                      <a:pt x="300" y="2402"/>
                    </a:lnTo>
                    <a:lnTo>
                      <a:pt x="300" y="2462"/>
                    </a:lnTo>
                    <a:lnTo>
                      <a:pt x="300" y="2522"/>
                    </a:lnTo>
                    <a:lnTo>
                      <a:pt x="841" y="2702"/>
                    </a:lnTo>
                    <a:lnTo>
                      <a:pt x="1201" y="2822"/>
                    </a:lnTo>
                    <a:lnTo>
                      <a:pt x="841" y="2882"/>
                    </a:lnTo>
                    <a:lnTo>
                      <a:pt x="661" y="2882"/>
                    </a:lnTo>
                    <a:lnTo>
                      <a:pt x="1801" y="3242"/>
                    </a:lnTo>
                    <a:lnTo>
                      <a:pt x="1801" y="3242"/>
                    </a:lnTo>
                    <a:lnTo>
                      <a:pt x="1741" y="3062"/>
                    </a:lnTo>
                    <a:lnTo>
                      <a:pt x="1501" y="2342"/>
                    </a:lnTo>
                    <a:lnTo>
                      <a:pt x="1081" y="1561"/>
                    </a:lnTo>
                    <a:lnTo>
                      <a:pt x="600" y="781"/>
                    </a:lnTo>
                    <a:lnTo>
                      <a:pt x="60" y="1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50"/>
              <p:cNvSpPr/>
              <p:nvPr/>
            </p:nvSpPr>
            <p:spPr>
              <a:xfrm>
                <a:off x="3252899" y="2106239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0" y="61"/>
                    </a:moveTo>
                    <a:lnTo>
                      <a:pt x="0" y="6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50"/>
              <p:cNvSpPr/>
              <p:nvPr/>
            </p:nvSpPr>
            <p:spPr>
              <a:xfrm>
                <a:off x="3188536" y="2074074"/>
                <a:ext cx="8075" cy="3219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961" extrusionOk="0">
                    <a:moveTo>
                      <a:pt x="121" y="0"/>
                    </a:moveTo>
                    <a:lnTo>
                      <a:pt x="121" y="361"/>
                    </a:lnTo>
                    <a:lnTo>
                      <a:pt x="61" y="781"/>
                    </a:lnTo>
                    <a:lnTo>
                      <a:pt x="0" y="961"/>
                    </a:lnTo>
                    <a:lnTo>
                      <a:pt x="61" y="901"/>
                    </a:lnTo>
                    <a:lnTo>
                      <a:pt x="61" y="841"/>
                    </a:lnTo>
                    <a:lnTo>
                      <a:pt x="181" y="120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50"/>
              <p:cNvSpPr/>
              <p:nvPr/>
            </p:nvSpPr>
            <p:spPr>
              <a:xfrm>
                <a:off x="3218690" y="2112270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1" y="1"/>
                    </a:moveTo>
                    <a:lnTo>
                      <a:pt x="1" y="121"/>
                    </a:lnTo>
                    <a:lnTo>
                      <a:pt x="6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50"/>
              <p:cNvSpPr/>
              <p:nvPr/>
            </p:nvSpPr>
            <p:spPr>
              <a:xfrm>
                <a:off x="1672133" y="2761898"/>
                <a:ext cx="72438" cy="22147"/>
              </a:xfrm>
              <a:custGeom>
                <a:avLst/>
                <a:gdLst/>
                <a:ahLst/>
                <a:cxnLst/>
                <a:rect l="l" t="t" r="r" b="b"/>
                <a:pathLst>
                  <a:path w="2162" h="661" extrusionOk="0">
                    <a:moveTo>
                      <a:pt x="1081" y="0"/>
                    </a:moveTo>
                    <a:lnTo>
                      <a:pt x="840" y="60"/>
                    </a:lnTo>
                    <a:lnTo>
                      <a:pt x="1561" y="420"/>
                    </a:lnTo>
                    <a:lnTo>
                      <a:pt x="1801" y="540"/>
                    </a:lnTo>
                    <a:lnTo>
                      <a:pt x="1861" y="600"/>
                    </a:lnTo>
                    <a:lnTo>
                      <a:pt x="1801" y="600"/>
                    </a:lnTo>
                    <a:lnTo>
                      <a:pt x="1501" y="540"/>
                    </a:lnTo>
                    <a:lnTo>
                      <a:pt x="900" y="360"/>
                    </a:lnTo>
                    <a:lnTo>
                      <a:pt x="900" y="360"/>
                    </a:lnTo>
                    <a:lnTo>
                      <a:pt x="1261" y="540"/>
                    </a:lnTo>
                    <a:lnTo>
                      <a:pt x="961" y="480"/>
                    </a:lnTo>
                    <a:lnTo>
                      <a:pt x="540" y="420"/>
                    </a:lnTo>
                    <a:lnTo>
                      <a:pt x="480" y="420"/>
                    </a:lnTo>
                    <a:lnTo>
                      <a:pt x="180" y="480"/>
                    </a:lnTo>
                    <a:lnTo>
                      <a:pt x="0" y="480"/>
                    </a:lnTo>
                    <a:lnTo>
                      <a:pt x="300" y="661"/>
                    </a:lnTo>
                    <a:lnTo>
                      <a:pt x="2161" y="661"/>
                    </a:lnTo>
                    <a:lnTo>
                      <a:pt x="1981" y="540"/>
                    </a:lnTo>
                    <a:lnTo>
                      <a:pt x="1381" y="180"/>
                    </a:lnTo>
                    <a:lnTo>
                      <a:pt x="1441" y="180"/>
                    </a:lnTo>
                    <a:lnTo>
                      <a:pt x="1321" y="120"/>
                    </a:lnTo>
                    <a:lnTo>
                      <a:pt x="1141" y="60"/>
                    </a:lnTo>
                    <a:lnTo>
                      <a:pt x="10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50"/>
              <p:cNvSpPr/>
              <p:nvPr/>
            </p:nvSpPr>
            <p:spPr>
              <a:xfrm>
                <a:off x="2900929" y="2275171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61" y="1"/>
                    </a:moveTo>
                    <a:lnTo>
                      <a:pt x="6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61" y="1"/>
                    </a:lnTo>
                    <a:lnTo>
                      <a:pt x="61" y="1"/>
                    </a:lnTo>
                    <a:lnTo>
                      <a:pt x="61" y="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0"/>
              <p:cNvSpPr/>
              <p:nvPr/>
            </p:nvSpPr>
            <p:spPr>
              <a:xfrm>
                <a:off x="2122608" y="2486353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61"/>
                    </a:lnTo>
                    <a:lnTo>
                      <a:pt x="1" y="61"/>
                    </a:lnTo>
                    <a:lnTo>
                      <a:pt x="1" y="6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50"/>
              <p:cNvSpPr/>
              <p:nvPr/>
            </p:nvSpPr>
            <p:spPr>
              <a:xfrm>
                <a:off x="2872784" y="2293297"/>
                <a:ext cx="1008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241" extrusionOk="0">
                    <a:moveTo>
                      <a:pt x="0" y="0"/>
                    </a:moveTo>
                    <a:lnTo>
                      <a:pt x="181" y="240"/>
                    </a:lnTo>
                    <a:lnTo>
                      <a:pt x="301" y="1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50"/>
              <p:cNvSpPr/>
              <p:nvPr/>
            </p:nvSpPr>
            <p:spPr>
              <a:xfrm>
                <a:off x="2482619" y="2460219"/>
                <a:ext cx="52335" cy="2817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841" extrusionOk="0">
                    <a:moveTo>
                      <a:pt x="1561" y="0"/>
                    </a:moveTo>
                    <a:lnTo>
                      <a:pt x="661" y="421"/>
                    </a:lnTo>
                    <a:lnTo>
                      <a:pt x="0" y="841"/>
                    </a:lnTo>
                    <a:lnTo>
                      <a:pt x="541" y="841"/>
                    </a:lnTo>
                    <a:lnTo>
                      <a:pt x="901" y="481"/>
                    </a:lnTo>
                    <a:lnTo>
                      <a:pt x="15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50"/>
              <p:cNvSpPr/>
              <p:nvPr/>
            </p:nvSpPr>
            <p:spPr>
              <a:xfrm>
                <a:off x="2631448" y="2538655"/>
                <a:ext cx="8075" cy="20137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1" extrusionOk="0">
                    <a:moveTo>
                      <a:pt x="60" y="0"/>
                    </a:moveTo>
                    <a:lnTo>
                      <a:pt x="60" y="240"/>
                    </a:lnTo>
                    <a:lnTo>
                      <a:pt x="0" y="601"/>
                    </a:lnTo>
                    <a:lnTo>
                      <a:pt x="240" y="601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50"/>
              <p:cNvSpPr/>
              <p:nvPr/>
            </p:nvSpPr>
            <p:spPr>
              <a:xfrm>
                <a:off x="2890877" y="2228934"/>
                <a:ext cx="16116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61" extrusionOk="0">
                    <a:moveTo>
                      <a:pt x="121" y="0"/>
                    </a:moveTo>
                    <a:lnTo>
                      <a:pt x="1" y="60"/>
                    </a:lnTo>
                    <a:lnTo>
                      <a:pt x="121" y="120"/>
                    </a:lnTo>
                    <a:lnTo>
                      <a:pt x="481" y="361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50"/>
              <p:cNvSpPr/>
              <p:nvPr/>
            </p:nvSpPr>
            <p:spPr>
              <a:xfrm>
                <a:off x="2866754" y="2100208"/>
                <a:ext cx="4054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121" h="541" extrusionOk="0">
                    <a:moveTo>
                      <a:pt x="60" y="1"/>
                    </a:moveTo>
                    <a:lnTo>
                      <a:pt x="0" y="481"/>
                    </a:lnTo>
                    <a:lnTo>
                      <a:pt x="120" y="54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50"/>
              <p:cNvSpPr/>
              <p:nvPr/>
            </p:nvSpPr>
            <p:spPr>
              <a:xfrm>
                <a:off x="2822493" y="2536644"/>
                <a:ext cx="405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301" extrusionOk="0">
                    <a:moveTo>
                      <a:pt x="121" y="0"/>
                    </a:moveTo>
                    <a:lnTo>
                      <a:pt x="1" y="180"/>
                    </a:lnTo>
                    <a:lnTo>
                      <a:pt x="1" y="240"/>
                    </a:lnTo>
                    <a:lnTo>
                      <a:pt x="61" y="300"/>
                    </a:lnTo>
                    <a:lnTo>
                      <a:pt x="61" y="24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50"/>
              <p:cNvSpPr/>
              <p:nvPr/>
            </p:nvSpPr>
            <p:spPr>
              <a:xfrm>
                <a:off x="2800380" y="2484343"/>
                <a:ext cx="606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21" extrusionOk="0">
                    <a:moveTo>
                      <a:pt x="1" y="1"/>
                    </a:moveTo>
                    <a:lnTo>
                      <a:pt x="61" y="121"/>
                    </a:lnTo>
                    <a:lnTo>
                      <a:pt x="18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50"/>
              <p:cNvSpPr/>
              <p:nvPr/>
            </p:nvSpPr>
            <p:spPr>
              <a:xfrm>
                <a:off x="2842630" y="2333503"/>
                <a:ext cx="10085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361" extrusionOk="0">
                    <a:moveTo>
                      <a:pt x="0" y="1"/>
                    </a:moveTo>
                    <a:lnTo>
                      <a:pt x="240" y="361"/>
                    </a:lnTo>
                    <a:lnTo>
                      <a:pt x="300" y="2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50"/>
              <p:cNvSpPr/>
              <p:nvPr/>
            </p:nvSpPr>
            <p:spPr>
              <a:xfrm>
                <a:off x="2762184" y="2456199"/>
                <a:ext cx="18126" cy="3219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961" extrusionOk="0">
                    <a:moveTo>
                      <a:pt x="0" y="0"/>
                    </a:moveTo>
                    <a:lnTo>
                      <a:pt x="360" y="961"/>
                    </a:lnTo>
                    <a:lnTo>
                      <a:pt x="540" y="9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50"/>
              <p:cNvSpPr/>
              <p:nvPr/>
            </p:nvSpPr>
            <p:spPr>
              <a:xfrm>
                <a:off x="2854692" y="2313400"/>
                <a:ext cx="10085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361" extrusionOk="0">
                    <a:moveTo>
                      <a:pt x="0" y="0"/>
                    </a:moveTo>
                    <a:lnTo>
                      <a:pt x="240" y="361"/>
                    </a:lnTo>
                    <a:lnTo>
                      <a:pt x="300" y="2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0"/>
              <p:cNvSpPr/>
              <p:nvPr/>
            </p:nvSpPr>
            <p:spPr>
              <a:xfrm>
                <a:off x="2729986" y="2426011"/>
                <a:ext cx="44294" cy="62386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862" extrusionOk="0">
                    <a:moveTo>
                      <a:pt x="1" y="1"/>
                    </a:moveTo>
                    <a:lnTo>
                      <a:pt x="241" y="721"/>
                    </a:lnTo>
                    <a:lnTo>
                      <a:pt x="541" y="1502"/>
                    </a:lnTo>
                    <a:lnTo>
                      <a:pt x="721" y="1862"/>
                    </a:lnTo>
                    <a:lnTo>
                      <a:pt x="1321" y="1862"/>
                    </a:lnTo>
                    <a:lnTo>
                      <a:pt x="1021" y="1442"/>
                    </a:lnTo>
                    <a:lnTo>
                      <a:pt x="421" y="6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50"/>
              <p:cNvSpPr/>
              <p:nvPr/>
            </p:nvSpPr>
            <p:spPr>
              <a:xfrm>
                <a:off x="2701842" y="2430031"/>
                <a:ext cx="36219" cy="58366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742" extrusionOk="0">
                    <a:moveTo>
                      <a:pt x="0" y="1"/>
                    </a:moveTo>
                    <a:lnTo>
                      <a:pt x="120" y="541"/>
                    </a:lnTo>
                    <a:lnTo>
                      <a:pt x="300" y="1141"/>
                    </a:lnTo>
                    <a:lnTo>
                      <a:pt x="540" y="1742"/>
                    </a:lnTo>
                    <a:lnTo>
                      <a:pt x="1081" y="1742"/>
                    </a:lnTo>
                    <a:lnTo>
                      <a:pt x="1021" y="1562"/>
                    </a:lnTo>
                    <a:lnTo>
                      <a:pt x="540" y="961"/>
                    </a:lnTo>
                    <a:lnTo>
                      <a:pt x="180" y="3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50"/>
              <p:cNvSpPr/>
              <p:nvPr/>
            </p:nvSpPr>
            <p:spPr>
              <a:xfrm>
                <a:off x="2108535" y="2486353"/>
                <a:ext cx="405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1" y="1"/>
                    </a:moveTo>
                    <a:lnTo>
                      <a:pt x="61" y="61"/>
                    </a:lnTo>
                    <a:lnTo>
                      <a:pt x="121" y="6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50"/>
              <p:cNvSpPr/>
              <p:nvPr/>
            </p:nvSpPr>
            <p:spPr>
              <a:xfrm>
                <a:off x="1605759" y="2613069"/>
                <a:ext cx="6064" cy="1812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541" extrusionOk="0">
                    <a:moveTo>
                      <a:pt x="180" y="0"/>
                    </a:moveTo>
                    <a:lnTo>
                      <a:pt x="0" y="541"/>
                    </a:lnTo>
                    <a:lnTo>
                      <a:pt x="180" y="541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50"/>
              <p:cNvSpPr/>
              <p:nvPr/>
            </p:nvSpPr>
            <p:spPr>
              <a:xfrm>
                <a:off x="2912990" y="2104229"/>
                <a:ext cx="2044" cy="12095"/>
              </a:xfrm>
              <a:custGeom>
                <a:avLst/>
                <a:gdLst/>
                <a:ahLst/>
                <a:cxnLst/>
                <a:rect l="l" t="t" r="r" b="b"/>
                <a:pathLst>
                  <a:path w="61" h="361" extrusionOk="0">
                    <a:moveTo>
                      <a:pt x="61" y="1"/>
                    </a:moveTo>
                    <a:lnTo>
                      <a:pt x="1" y="361"/>
                    </a:lnTo>
                    <a:lnTo>
                      <a:pt x="61" y="361"/>
                    </a:lnTo>
                    <a:lnTo>
                      <a:pt x="61" y="18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50"/>
              <p:cNvSpPr/>
              <p:nvPr/>
            </p:nvSpPr>
            <p:spPr>
              <a:xfrm>
                <a:off x="1625862" y="2621110"/>
                <a:ext cx="4054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301" extrusionOk="0">
                    <a:moveTo>
                      <a:pt x="61" y="0"/>
                    </a:moveTo>
                    <a:lnTo>
                      <a:pt x="1" y="301"/>
                    </a:lnTo>
                    <a:lnTo>
                      <a:pt x="121" y="301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50"/>
              <p:cNvSpPr/>
              <p:nvPr/>
            </p:nvSpPr>
            <p:spPr>
              <a:xfrm>
                <a:off x="1583613" y="2607038"/>
                <a:ext cx="14139" cy="24157"/>
              </a:xfrm>
              <a:custGeom>
                <a:avLst/>
                <a:gdLst/>
                <a:ahLst/>
                <a:cxnLst/>
                <a:rect l="l" t="t" r="r" b="b"/>
                <a:pathLst>
                  <a:path w="422" h="721" extrusionOk="0">
                    <a:moveTo>
                      <a:pt x="421" y="0"/>
                    </a:moveTo>
                    <a:lnTo>
                      <a:pt x="361" y="60"/>
                    </a:lnTo>
                    <a:lnTo>
                      <a:pt x="1" y="721"/>
                    </a:lnTo>
                    <a:lnTo>
                      <a:pt x="361" y="721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50"/>
              <p:cNvSpPr/>
              <p:nvPr/>
            </p:nvSpPr>
            <p:spPr>
              <a:xfrm>
                <a:off x="1736462" y="2596987"/>
                <a:ext cx="2044" cy="405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21" extrusionOk="0">
                    <a:moveTo>
                      <a:pt x="61" y="0"/>
                    </a:moveTo>
                    <a:lnTo>
                      <a:pt x="1" y="120"/>
                    </a:lnTo>
                    <a:lnTo>
                      <a:pt x="61" y="12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50"/>
              <p:cNvSpPr/>
              <p:nvPr/>
            </p:nvSpPr>
            <p:spPr>
              <a:xfrm>
                <a:off x="1567530" y="2621110"/>
                <a:ext cx="8075" cy="1008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01" extrusionOk="0">
                    <a:moveTo>
                      <a:pt x="241" y="0"/>
                    </a:moveTo>
                    <a:lnTo>
                      <a:pt x="121" y="120"/>
                    </a:lnTo>
                    <a:lnTo>
                      <a:pt x="1" y="301"/>
                    </a:lnTo>
                    <a:lnTo>
                      <a:pt x="121" y="301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50"/>
              <p:cNvSpPr/>
              <p:nvPr/>
            </p:nvSpPr>
            <p:spPr>
              <a:xfrm>
                <a:off x="2074360" y="2488363"/>
                <a:ext cx="204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61" h="1" extrusionOk="0">
                    <a:moveTo>
                      <a:pt x="0" y="1"/>
                    </a:move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50"/>
              <p:cNvSpPr/>
              <p:nvPr/>
            </p:nvSpPr>
            <p:spPr>
              <a:xfrm>
                <a:off x="1764640" y="2596987"/>
                <a:ext cx="3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1" h="61" extrusionOk="0">
                    <a:moveTo>
                      <a:pt x="0" y="60"/>
                    </a:moveTo>
                    <a:lnTo>
                      <a:pt x="0" y="6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60"/>
                    </a:lnTo>
                    <a:lnTo>
                      <a:pt x="0" y="6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50"/>
              <p:cNvSpPr/>
              <p:nvPr/>
            </p:nvSpPr>
            <p:spPr>
              <a:xfrm>
                <a:off x="2092453" y="2486353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1"/>
                    </a:moveTo>
                    <a:lnTo>
                      <a:pt x="0" y="61"/>
                    </a:lnTo>
                    <a:lnTo>
                      <a:pt x="60" y="6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50"/>
              <p:cNvSpPr/>
              <p:nvPr/>
            </p:nvSpPr>
            <p:spPr>
              <a:xfrm>
                <a:off x="2898918" y="2078095"/>
                <a:ext cx="10085" cy="38229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141" extrusionOk="0">
                    <a:moveTo>
                      <a:pt x="301" y="0"/>
                    </a:moveTo>
                    <a:lnTo>
                      <a:pt x="181" y="481"/>
                    </a:lnTo>
                    <a:lnTo>
                      <a:pt x="1" y="1081"/>
                    </a:lnTo>
                    <a:lnTo>
                      <a:pt x="1" y="1141"/>
                    </a:lnTo>
                    <a:lnTo>
                      <a:pt x="241" y="1141"/>
                    </a:lnTo>
                    <a:lnTo>
                      <a:pt x="241" y="541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50"/>
              <p:cNvSpPr/>
              <p:nvPr/>
            </p:nvSpPr>
            <p:spPr>
              <a:xfrm>
                <a:off x="2834555" y="2359671"/>
                <a:ext cx="6098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241" extrusionOk="0">
                    <a:moveTo>
                      <a:pt x="1" y="0"/>
                    </a:moveTo>
                    <a:lnTo>
                      <a:pt x="121" y="240"/>
                    </a:lnTo>
                    <a:lnTo>
                      <a:pt x="181" y="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50"/>
              <p:cNvSpPr/>
              <p:nvPr/>
            </p:nvSpPr>
            <p:spPr>
              <a:xfrm>
                <a:off x="1754589" y="2484343"/>
                <a:ext cx="2044" cy="204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60" y="61"/>
                    </a:lnTo>
                    <a:lnTo>
                      <a:pt x="60" y="6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5" name="Google Shape;1735;p50"/>
            <p:cNvSpPr/>
            <p:nvPr/>
          </p:nvSpPr>
          <p:spPr>
            <a:xfrm>
              <a:off x="1839055" y="1794508"/>
              <a:ext cx="510851" cy="510884"/>
            </a:xfrm>
            <a:custGeom>
              <a:avLst/>
              <a:gdLst/>
              <a:ahLst/>
              <a:cxnLst/>
              <a:rect l="l" t="t" r="r" b="b"/>
              <a:pathLst>
                <a:path w="15247" h="15248" extrusionOk="0">
                  <a:moveTo>
                    <a:pt x="7623" y="1"/>
                  </a:moveTo>
                  <a:lnTo>
                    <a:pt x="6843" y="61"/>
                  </a:lnTo>
                  <a:lnTo>
                    <a:pt x="6123" y="121"/>
                  </a:lnTo>
                  <a:lnTo>
                    <a:pt x="5463" y="301"/>
                  </a:lnTo>
                  <a:lnTo>
                    <a:pt x="4802" y="541"/>
                  </a:lnTo>
                  <a:lnTo>
                    <a:pt x="4142" y="841"/>
                  </a:lnTo>
                  <a:lnTo>
                    <a:pt x="3542" y="1201"/>
                  </a:lnTo>
                  <a:lnTo>
                    <a:pt x="2941" y="1622"/>
                  </a:lnTo>
                  <a:lnTo>
                    <a:pt x="2401" y="2042"/>
                  </a:lnTo>
                  <a:lnTo>
                    <a:pt x="1921" y="2582"/>
                  </a:lnTo>
                  <a:lnTo>
                    <a:pt x="1441" y="3122"/>
                  </a:lnTo>
                  <a:lnTo>
                    <a:pt x="1081" y="3722"/>
                  </a:lnTo>
                  <a:lnTo>
                    <a:pt x="721" y="4323"/>
                  </a:lnTo>
                  <a:lnTo>
                    <a:pt x="420" y="5103"/>
                  </a:lnTo>
                  <a:lnTo>
                    <a:pt x="180" y="5943"/>
                  </a:lnTo>
                  <a:lnTo>
                    <a:pt x="0" y="6784"/>
                  </a:lnTo>
                  <a:lnTo>
                    <a:pt x="0" y="7624"/>
                  </a:lnTo>
                  <a:lnTo>
                    <a:pt x="0" y="8404"/>
                  </a:lnTo>
                  <a:lnTo>
                    <a:pt x="120" y="9185"/>
                  </a:lnTo>
                  <a:lnTo>
                    <a:pt x="300" y="9905"/>
                  </a:lnTo>
                  <a:lnTo>
                    <a:pt x="600" y="10565"/>
                  </a:lnTo>
                  <a:lnTo>
                    <a:pt x="901" y="11286"/>
                  </a:lnTo>
                  <a:lnTo>
                    <a:pt x="1261" y="11886"/>
                  </a:lnTo>
                  <a:lnTo>
                    <a:pt x="1741" y="12486"/>
                  </a:lnTo>
                  <a:lnTo>
                    <a:pt x="2221" y="13026"/>
                  </a:lnTo>
                  <a:lnTo>
                    <a:pt x="2761" y="13507"/>
                  </a:lnTo>
                  <a:lnTo>
                    <a:pt x="3362" y="13927"/>
                  </a:lnTo>
                  <a:lnTo>
                    <a:pt x="3962" y="14347"/>
                  </a:lnTo>
                  <a:lnTo>
                    <a:pt x="4622" y="14647"/>
                  </a:lnTo>
                  <a:lnTo>
                    <a:pt x="5343" y="14887"/>
                  </a:lnTo>
                  <a:lnTo>
                    <a:pt x="6063" y="15067"/>
                  </a:lnTo>
                  <a:lnTo>
                    <a:pt x="6843" y="15187"/>
                  </a:lnTo>
                  <a:lnTo>
                    <a:pt x="7623" y="15247"/>
                  </a:lnTo>
                  <a:lnTo>
                    <a:pt x="8404" y="15187"/>
                  </a:lnTo>
                  <a:lnTo>
                    <a:pt x="9124" y="15067"/>
                  </a:lnTo>
                  <a:lnTo>
                    <a:pt x="9844" y="14887"/>
                  </a:lnTo>
                  <a:lnTo>
                    <a:pt x="10565" y="14647"/>
                  </a:lnTo>
                  <a:lnTo>
                    <a:pt x="11225" y="14347"/>
                  </a:lnTo>
                  <a:lnTo>
                    <a:pt x="11885" y="13927"/>
                  </a:lnTo>
                  <a:lnTo>
                    <a:pt x="12426" y="13507"/>
                  </a:lnTo>
                  <a:lnTo>
                    <a:pt x="12966" y="13026"/>
                  </a:lnTo>
                  <a:lnTo>
                    <a:pt x="13506" y="12486"/>
                  </a:lnTo>
                  <a:lnTo>
                    <a:pt x="13926" y="11886"/>
                  </a:lnTo>
                  <a:lnTo>
                    <a:pt x="14286" y="11286"/>
                  </a:lnTo>
                  <a:lnTo>
                    <a:pt x="14647" y="10565"/>
                  </a:lnTo>
                  <a:lnTo>
                    <a:pt x="14887" y="9905"/>
                  </a:lnTo>
                  <a:lnTo>
                    <a:pt x="15067" y="9185"/>
                  </a:lnTo>
                  <a:lnTo>
                    <a:pt x="15187" y="8404"/>
                  </a:lnTo>
                  <a:lnTo>
                    <a:pt x="15247" y="7624"/>
                  </a:lnTo>
                  <a:lnTo>
                    <a:pt x="15187" y="6844"/>
                  </a:lnTo>
                  <a:lnTo>
                    <a:pt x="15067" y="6063"/>
                  </a:lnTo>
                  <a:lnTo>
                    <a:pt x="14887" y="5343"/>
                  </a:lnTo>
                  <a:lnTo>
                    <a:pt x="14647" y="4683"/>
                  </a:lnTo>
                  <a:lnTo>
                    <a:pt x="14286" y="3963"/>
                  </a:lnTo>
                  <a:lnTo>
                    <a:pt x="13926" y="3362"/>
                  </a:lnTo>
                  <a:lnTo>
                    <a:pt x="13506" y="2762"/>
                  </a:lnTo>
                  <a:lnTo>
                    <a:pt x="12966" y="2222"/>
                  </a:lnTo>
                  <a:lnTo>
                    <a:pt x="12426" y="1742"/>
                  </a:lnTo>
                  <a:lnTo>
                    <a:pt x="11885" y="1321"/>
                  </a:lnTo>
                  <a:lnTo>
                    <a:pt x="11225" y="901"/>
                  </a:lnTo>
                  <a:lnTo>
                    <a:pt x="10565" y="601"/>
                  </a:lnTo>
                  <a:lnTo>
                    <a:pt x="9844" y="361"/>
                  </a:lnTo>
                  <a:lnTo>
                    <a:pt x="9124" y="181"/>
                  </a:lnTo>
                  <a:lnTo>
                    <a:pt x="8404" y="61"/>
                  </a:lnTo>
                  <a:lnTo>
                    <a:pt x="7623" y="1"/>
                  </a:lnTo>
                  <a:close/>
                </a:path>
              </a:pathLst>
            </a:custGeom>
            <a:solidFill>
              <a:srgbClr val="FFE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0"/>
            <p:cNvSpPr/>
            <p:nvPr/>
          </p:nvSpPr>
          <p:spPr>
            <a:xfrm>
              <a:off x="1408649" y="1637638"/>
              <a:ext cx="2528086" cy="1884489"/>
            </a:xfrm>
            <a:custGeom>
              <a:avLst/>
              <a:gdLst/>
              <a:ahLst/>
              <a:cxnLst/>
              <a:rect l="l" t="t" r="r" b="b"/>
              <a:pathLst>
                <a:path w="75454" h="56245" extrusionOk="0">
                  <a:moveTo>
                    <a:pt x="60867" y="2342"/>
                  </a:moveTo>
                  <a:lnTo>
                    <a:pt x="60807" y="2402"/>
                  </a:lnTo>
                  <a:lnTo>
                    <a:pt x="60807" y="2462"/>
                  </a:lnTo>
                  <a:lnTo>
                    <a:pt x="60687" y="2462"/>
                  </a:lnTo>
                  <a:lnTo>
                    <a:pt x="60867" y="2342"/>
                  </a:lnTo>
                  <a:close/>
                  <a:moveTo>
                    <a:pt x="60327" y="2342"/>
                  </a:moveTo>
                  <a:lnTo>
                    <a:pt x="60267" y="2642"/>
                  </a:lnTo>
                  <a:lnTo>
                    <a:pt x="60026" y="2762"/>
                  </a:lnTo>
                  <a:lnTo>
                    <a:pt x="60026" y="2762"/>
                  </a:lnTo>
                  <a:lnTo>
                    <a:pt x="60327" y="2342"/>
                  </a:lnTo>
                  <a:close/>
                  <a:moveTo>
                    <a:pt x="59726" y="2522"/>
                  </a:moveTo>
                  <a:lnTo>
                    <a:pt x="59726" y="2642"/>
                  </a:lnTo>
                  <a:lnTo>
                    <a:pt x="59666" y="2762"/>
                  </a:lnTo>
                  <a:lnTo>
                    <a:pt x="59666" y="2942"/>
                  </a:lnTo>
                  <a:lnTo>
                    <a:pt x="59306" y="3062"/>
                  </a:lnTo>
                  <a:lnTo>
                    <a:pt x="59666" y="2642"/>
                  </a:lnTo>
                  <a:lnTo>
                    <a:pt x="59666" y="2582"/>
                  </a:lnTo>
                  <a:lnTo>
                    <a:pt x="59726" y="2522"/>
                  </a:lnTo>
                  <a:close/>
                  <a:moveTo>
                    <a:pt x="59066" y="2762"/>
                  </a:moveTo>
                  <a:lnTo>
                    <a:pt x="58886" y="3182"/>
                  </a:lnTo>
                  <a:lnTo>
                    <a:pt x="58826" y="3302"/>
                  </a:lnTo>
                  <a:lnTo>
                    <a:pt x="58226" y="3602"/>
                  </a:lnTo>
                  <a:lnTo>
                    <a:pt x="58526" y="3302"/>
                  </a:lnTo>
                  <a:lnTo>
                    <a:pt x="59066" y="2762"/>
                  </a:lnTo>
                  <a:close/>
                  <a:moveTo>
                    <a:pt x="57565" y="3903"/>
                  </a:moveTo>
                  <a:lnTo>
                    <a:pt x="57505" y="4023"/>
                  </a:lnTo>
                  <a:lnTo>
                    <a:pt x="57445" y="4083"/>
                  </a:lnTo>
                  <a:lnTo>
                    <a:pt x="57445" y="4083"/>
                  </a:lnTo>
                  <a:lnTo>
                    <a:pt x="57505" y="3963"/>
                  </a:lnTo>
                  <a:lnTo>
                    <a:pt x="57565" y="3903"/>
                  </a:lnTo>
                  <a:close/>
                  <a:moveTo>
                    <a:pt x="59486" y="3963"/>
                  </a:moveTo>
                  <a:lnTo>
                    <a:pt x="59666" y="4023"/>
                  </a:lnTo>
                  <a:lnTo>
                    <a:pt x="59426" y="4083"/>
                  </a:lnTo>
                  <a:lnTo>
                    <a:pt x="59306" y="4083"/>
                  </a:lnTo>
                  <a:lnTo>
                    <a:pt x="59486" y="3963"/>
                  </a:lnTo>
                  <a:close/>
                  <a:moveTo>
                    <a:pt x="57145" y="3182"/>
                  </a:moveTo>
                  <a:lnTo>
                    <a:pt x="56725" y="3662"/>
                  </a:lnTo>
                  <a:lnTo>
                    <a:pt x="56545" y="4023"/>
                  </a:lnTo>
                  <a:lnTo>
                    <a:pt x="56485" y="4023"/>
                  </a:lnTo>
                  <a:lnTo>
                    <a:pt x="56365" y="4143"/>
                  </a:lnTo>
                  <a:lnTo>
                    <a:pt x="56065" y="4383"/>
                  </a:lnTo>
                  <a:lnTo>
                    <a:pt x="56485" y="3842"/>
                  </a:lnTo>
                  <a:lnTo>
                    <a:pt x="56785" y="3482"/>
                  </a:lnTo>
                  <a:lnTo>
                    <a:pt x="57085" y="3242"/>
                  </a:lnTo>
                  <a:lnTo>
                    <a:pt x="57145" y="3182"/>
                  </a:lnTo>
                  <a:close/>
                  <a:moveTo>
                    <a:pt x="56845" y="4323"/>
                  </a:moveTo>
                  <a:lnTo>
                    <a:pt x="56785" y="4443"/>
                  </a:lnTo>
                  <a:lnTo>
                    <a:pt x="56725" y="4503"/>
                  </a:lnTo>
                  <a:lnTo>
                    <a:pt x="56725" y="4503"/>
                  </a:lnTo>
                  <a:lnTo>
                    <a:pt x="56845" y="4323"/>
                  </a:lnTo>
                  <a:close/>
                  <a:moveTo>
                    <a:pt x="54924" y="5703"/>
                  </a:moveTo>
                  <a:lnTo>
                    <a:pt x="54924" y="5823"/>
                  </a:lnTo>
                  <a:lnTo>
                    <a:pt x="54804" y="5883"/>
                  </a:lnTo>
                  <a:lnTo>
                    <a:pt x="54864" y="5763"/>
                  </a:lnTo>
                  <a:lnTo>
                    <a:pt x="54924" y="5703"/>
                  </a:lnTo>
                  <a:close/>
                  <a:moveTo>
                    <a:pt x="54084" y="5763"/>
                  </a:moveTo>
                  <a:lnTo>
                    <a:pt x="54024" y="6244"/>
                  </a:lnTo>
                  <a:lnTo>
                    <a:pt x="53844" y="6424"/>
                  </a:lnTo>
                  <a:lnTo>
                    <a:pt x="53964" y="6063"/>
                  </a:lnTo>
                  <a:lnTo>
                    <a:pt x="54024" y="5823"/>
                  </a:lnTo>
                  <a:lnTo>
                    <a:pt x="54084" y="5763"/>
                  </a:lnTo>
                  <a:close/>
                  <a:moveTo>
                    <a:pt x="53424" y="6484"/>
                  </a:moveTo>
                  <a:lnTo>
                    <a:pt x="53424" y="6784"/>
                  </a:lnTo>
                  <a:lnTo>
                    <a:pt x="53424" y="6844"/>
                  </a:lnTo>
                  <a:lnTo>
                    <a:pt x="53304" y="6964"/>
                  </a:lnTo>
                  <a:lnTo>
                    <a:pt x="53244" y="7024"/>
                  </a:lnTo>
                  <a:lnTo>
                    <a:pt x="53244" y="6904"/>
                  </a:lnTo>
                  <a:lnTo>
                    <a:pt x="53304" y="6664"/>
                  </a:lnTo>
                  <a:lnTo>
                    <a:pt x="53424" y="6484"/>
                  </a:lnTo>
                  <a:close/>
                  <a:moveTo>
                    <a:pt x="52823" y="7384"/>
                  </a:moveTo>
                  <a:lnTo>
                    <a:pt x="52883" y="7564"/>
                  </a:lnTo>
                  <a:lnTo>
                    <a:pt x="52823" y="7684"/>
                  </a:lnTo>
                  <a:lnTo>
                    <a:pt x="52583" y="7924"/>
                  </a:lnTo>
                  <a:lnTo>
                    <a:pt x="52583" y="7924"/>
                  </a:lnTo>
                  <a:lnTo>
                    <a:pt x="52823" y="7384"/>
                  </a:lnTo>
                  <a:close/>
                  <a:moveTo>
                    <a:pt x="52043" y="7564"/>
                  </a:moveTo>
                  <a:lnTo>
                    <a:pt x="52043" y="8044"/>
                  </a:lnTo>
                  <a:lnTo>
                    <a:pt x="51923" y="8344"/>
                  </a:lnTo>
                  <a:lnTo>
                    <a:pt x="51863" y="7924"/>
                  </a:lnTo>
                  <a:lnTo>
                    <a:pt x="51923" y="7804"/>
                  </a:lnTo>
                  <a:lnTo>
                    <a:pt x="52043" y="7564"/>
                  </a:lnTo>
                  <a:close/>
                  <a:moveTo>
                    <a:pt x="42979" y="8885"/>
                  </a:moveTo>
                  <a:lnTo>
                    <a:pt x="43219" y="9005"/>
                  </a:lnTo>
                  <a:lnTo>
                    <a:pt x="43339" y="9065"/>
                  </a:lnTo>
                  <a:lnTo>
                    <a:pt x="43279" y="9065"/>
                  </a:lnTo>
                  <a:lnTo>
                    <a:pt x="42979" y="8885"/>
                  </a:lnTo>
                  <a:close/>
                  <a:moveTo>
                    <a:pt x="51683" y="7324"/>
                  </a:moveTo>
                  <a:lnTo>
                    <a:pt x="51623" y="7504"/>
                  </a:lnTo>
                  <a:lnTo>
                    <a:pt x="51563" y="7924"/>
                  </a:lnTo>
                  <a:lnTo>
                    <a:pt x="51503" y="8044"/>
                  </a:lnTo>
                  <a:lnTo>
                    <a:pt x="51323" y="8524"/>
                  </a:lnTo>
                  <a:lnTo>
                    <a:pt x="51263" y="8825"/>
                  </a:lnTo>
                  <a:lnTo>
                    <a:pt x="51203" y="9065"/>
                  </a:lnTo>
                  <a:lnTo>
                    <a:pt x="51203" y="9125"/>
                  </a:lnTo>
                  <a:lnTo>
                    <a:pt x="51143" y="9185"/>
                  </a:lnTo>
                  <a:lnTo>
                    <a:pt x="51143" y="8945"/>
                  </a:lnTo>
                  <a:lnTo>
                    <a:pt x="51263" y="8464"/>
                  </a:lnTo>
                  <a:lnTo>
                    <a:pt x="51383" y="7924"/>
                  </a:lnTo>
                  <a:lnTo>
                    <a:pt x="51683" y="7324"/>
                  </a:lnTo>
                  <a:close/>
                  <a:moveTo>
                    <a:pt x="55044" y="9125"/>
                  </a:moveTo>
                  <a:lnTo>
                    <a:pt x="54984" y="9185"/>
                  </a:lnTo>
                  <a:lnTo>
                    <a:pt x="55016" y="9181"/>
                  </a:lnTo>
                  <a:lnTo>
                    <a:pt x="55016" y="9181"/>
                  </a:lnTo>
                  <a:lnTo>
                    <a:pt x="55044" y="9125"/>
                  </a:lnTo>
                  <a:close/>
                  <a:moveTo>
                    <a:pt x="55765" y="9245"/>
                  </a:moveTo>
                  <a:lnTo>
                    <a:pt x="55645" y="9365"/>
                  </a:lnTo>
                  <a:lnTo>
                    <a:pt x="55585" y="9365"/>
                  </a:lnTo>
                  <a:lnTo>
                    <a:pt x="55525" y="9425"/>
                  </a:lnTo>
                  <a:lnTo>
                    <a:pt x="55525" y="9305"/>
                  </a:lnTo>
                  <a:lnTo>
                    <a:pt x="55765" y="9245"/>
                  </a:lnTo>
                  <a:close/>
                  <a:moveTo>
                    <a:pt x="66749" y="9365"/>
                  </a:moveTo>
                  <a:lnTo>
                    <a:pt x="66689" y="9425"/>
                  </a:lnTo>
                  <a:lnTo>
                    <a:pt x="66809" y="9365"/>
                  </a:lnTo>
                  <a:close/>
                  <a:moveTo>
                    <a:pt x="55224" y="9425"/>
                  </a:moveTo>
                  <a:lnTo>
                    <a:pt x="55104" y="9545"/>
                  </a:lnTo>
                  <a:lnTo>
                    <a:pt x="54781" y="9591"/>
                  </a:lnTo>
                  <a:lnTo>
                    <a:pt x="54781" y="9591"/>
                  </a:lnTo>
                  <a:lnTo>
                    <a:pt x="55224" y="9425"/>
                  </a:lnTo>
                  <a:close/>
                  <a:moveTo>
                    <a:pt x="57265" y="8404"/>
                  </a:moveTo>
                  <a:lnTo>
                    <a:pt x="56572" y="8885"/>
                  </a:lnTo>
                  <a:lnTo>
                    <a:pt x="56545" y="8885"/>
                  </a:lnTo>
                  <a:lnTo>
                    <a:pt x="56245" y="9005"/>
                  </a:lnTo>
                  <a:lnTo>
                    <a:pt x="56185" y="9005"/>
                  </a:lnTo>
                  <a:lnTo>
                    <a:pt x="55645" y="9065"/>
                  </a:lnTo>
                  <a:lnTo>
                    <a:pt x="55645" y="9005"/>
                  </a:lnTo>
                  <a:lnTo>
                    <a:pt x="55585" y="9125"/>
                  </a:lnTo>
                  <a:lnTo>
                    <a:pt x="55464" y="9125"/>
                  </a:lnTo>
                  <a:lnTo>
                    <a:pt x="55016" y="9181"/>
                  </a:lnTo>
                  <a:lnTo>
                    <a:pt x="55016" y="9181"/>
                  </a:lnTo>
                  <a:lnTo>
                    <a:pt x="54984" y="9245"/>
                  </a:lnTo>
                  <a:lnTo>
                    <a:pt x="53664" y="9485"/>
                  </a:lnTo>
                  <a:lnTo>
                    <a:pt x="53364" y="9605"/>
                  </a:lnTo>
                  <a:lnTo>
                    <a:pt x="53484" y="9485"/>
                  </a:lnTo>
                  <a:lnTo>
                    <a:pt x="54084" y="9245"/>
                  </a:lnTo>
                  <a:lnTo>
                    <a:pt x="54744" y="8945"/>
                  </a:lnTo>
                  <a:lnTo>
                    <a:pt x="55284" y="8765"/>
                  </a:lnTo>
                  <a:lnTo>
                    <a:pt x="55885" y="8645"/>
                  </a:lnTo>
                  <a:lnTo>
                    <a:pt x="56485" y="8464"/>
                  </a:lnTo>
                  <a:lnTo>
                    <a:pt x="57025" y="8404"/>
                  </a:lnTo>
                  <a:close/>
                  <a:moveTo>
                    <a:pt x="51263" y="9185"/>
                  </a:moveTo>
                  <a:lnTo>
                    <a:pt x="51323" y="9485"/>
                  </a:lnTo>
                  <a:lnTo>
                    <a:pt x="51083" y="9785"/>
                  </a:lnTo>
                  <a:lnTo>
                    <a:pt x="51083" y="9605"/>
                  </a:lnTo>
                  <a:lnTo>
                    <a:pt x="51083" y="9365"/>
                  </a:lnTo>
                  <a:lnTo>
                    <a:pt x="51263" y="9185"/>
                  </a:lnTo>
                  <a:close/>
                  <a:moveTo>
                    <a:pt x="50362" y="10565"/>
                  </a:moveTo>
                  <a:lnTo>
                    <a:pt x="50482" y="10805"/>
                  </a:lnTo>
                  <a:lnTo>
                    <a:pt x="50362" y="10986"/>
                  </a:lnTo>
                  <a:lnTo>
                    <a:pt x="50362" y="10625"/>
                  </a:lnTo>
                  <a:lnTo>
                    <a:pt x="50362" y="10565"/>
                  </a:lnTo>
                  <a:close/>
                  <a:moveTo>
                    <a:pt x="40998" y="10986"/>
                  </a:moveTo>
                  <a:lnTo>
                    <a:pt x="40818" y="11286"/>
                  </a:lnTo>
                  <a:lnTo>
                    <a:pt x="40818" y="11286"/>
                  </a:lnTo>
                  <a:lnTo>
                    <a:pt x="40878" y="10986"/>
                  </a:lnTo>
                  <a:close/>
                  <a:moveTo>
                    <a:pt x="39618" y="11166"/>
                  </a:moveTo>
                  <a:lnTo>
                    <a:pt x="39618" y="11286"/>
                  </a:lnTo>
                  <a:lnTo>
                    <a:pt x="39558" y="11166"/>
                  </a:lnTo>
                  <a:close/>
                  <a:moveTo>
                    <a:pt x="50122" y="11166"/>
                  </a:moveTo>
                  <a:lnTo>
                    <a:pt x="50182" y="11286"/>
                  </a:lnTo>
                  <a:lnTo>
                    <a:pt x="50122" y="11346"/>
                  </a:lnTo>
                  <a:lnTo>
                    <a:pt x="50122" y="11166"/>
                  </a:lnTo>
                  <a:close/>
                  <a:moveTo>
                    <a:pt x="40218" y="11046"/>
                  </a:moveTo>
                  <a:lnTo>
                    <a:pt x="40158" y="11166"/>
                  </a:lnTo>
                  <a:lnTo>
                    <a:pt x="40158" y="11646"/>
                  </a:lnTo>
                  <a:lnTo>
                    <a:pt x="40038" y="11166"/>
                  </a:lnTo>
                  <a:lnTo>
                    <a:pt x="40038" y="11106"/>
                  </a:lnTo>
                  <a:lnTo>
                    <a:pt x="40218" y="11046"/>
                  </a:lnTo>
                  <a:close/>
                  <a:moveTo>
                    <a:pt x="45620" y="12306"/>
                  </a:moveTo>
                  <a:lnTo>
                    <a:pt x="45680" y="12366"/>
                  </a:lnTo>
                  <a:lnTo>
                    <a:pt x="45620" y="12426"/>
                  </a:lnTo>
                  <a:lnTo>
                    <a:pt x="45620" y="12306"/>
                  </a:lnTo>
                  <a:close/>
                  <a:moveTo>
                    <a:pt x="37757" y="11946"/>
                  </a:moveTo>
                  <a:lnTo>
                    <a:pt x="37877" y="12066"/>
                  </a:lnTo>
                  <a:lnTo>
                    <a:pt x="38057" y="12486"/>
                  </a:lnTo>
                  <a:lnTo>
                    <a:pt x="37877" y="12126"/>
                  </a:lnTo>
                  <a:lnTo>
                    <a:pt x="37757" y="11946"/>
                  </a:lnTo>
                  <a:close/>
                  <a:moveTo>
                    <a:pt x="39017" y="12486"/>
                  </a:moveTo>
                  <a:lnTo>
                    <a:pt x="39198" y="12666"/>
                  </a:lnTo>
                  <a:lnTo>
                    <a:pt x="39438" y="13086"/>
                  </a:lnTo>
                  <a:lnTo>
                    <a:pt x="39137" y="12666"/>
                  </a:lnTo>
                  <a:lnTo>
                    <a:pt x="39017" y="12486"/>
                  </a:lnTo>
                  <a:close/>
                  <a:moveTo>
                    <a:pt x="39738" y="11766"/>
                  </a:moveTo>
                  <a:lnTo>
                    <a:pt x="40098" y="12546"/>
                  </a:lnTo>
                  <a:lnTo>
                    <a:pt x="40338" y="12966"/>
                  </a:lnTo>
                  <a:lnTo>
                    <a:pt x="40398" y="13267"/>
                  </a:lnTo>
                  <a:lnTo>
                    <a:pt x="40098" y="12906"/>
                  </a:lnTo>
                  <a:lnTo>
                    <a:pt x="39858" y="12246"/>
                  </a:lnTo>
                  <a:lnTo>
                    <a:pt x="39738" y="11766"/>
                  </a:lnTo>
                  <a:close/>
                  <a:moveTo>
                    <a:pt x="47001" y="13387"/>
                  </a:moveTo>
                  <a:lnTo>
                    <a:pt x="47061" y="13447"/>
                  </a:lnTo>
                  <a:lnTo>
                    <a:pt x="46941" y="13567"/>
                  </a:lnTo>
                  <a:lnTo>
                    <a:pt x="47001" y="13387"/>
                  </a:lnTo>
                  <a:close/>
                  <a:moveTo>
                    <a:pt x="47481" y="13807"/>
                  </a:moveTo>
                  <a:lnTo>
                    <a:pt x="47541" y="13867"/>
                  </a:lnTo>
                  <a:lnTo>
                    <a:pt x="47481" y="13987"/>
                  </a:lnTo>
                  <a:lnTo>
                    <a:pt x="47481" y="13807"/>
                  </a:lnTo>
                  <a:close/>
                  <a:moveTo>
                    <a:pt x="53364" y="13026"/>
                  </a:moveTo>
                  <a:lnTo>
                    <a:pt x="53304" y="13146"/>
                  </a:lnTo>
                  <a:lnTo>
                    <a:pt x="53184" y="13867"/>
                  </a:lnTo>
                  <a:lnTo>
                    <a:pt x="53184" y="13927"/>
                  </a:lnTo>
                  <a:lnTo>
                    <a:pt x="53123" y="13987"/>
                  </a:lnTo>
                  <a:lnTo>
                    <a:pt x="53184" y="13807"/>
                  </a:lnTo>
                  <a:lnTo>
                    <a:pt x="53244" y="13387"/>
                  </a:lnTo>
                  <a:lnTo>
                    <a:pt x="53244" y="13026"/>
                  </a:lnTo>
                  <a:close/>
                  <a:moveTo>
                    <a:pt x="38237" y="12726"/>
                  </a:moveTo>
                  <a:lnTo>
                    <a:pt x="38717" y="13387"/>
                  </a:lnTo>
                  <a:lnTo>
                    <a:pt x="39378" y="14227"/>
                  </a:lnTo>
                  <a:lnTo>
                    <a:pt x="39378" y="14227"/>
                  </a:lnTo>
                  <a:lnTo>
                    <a:pt x="39198" y="14047"/>
                  </a:lnTo>
                  <a:lnTo>
                    <a:pt x="38837" y="13627"/>
                  </a:lnTo>
                  <a:lnTo>
                    <a:pt x="38477" y="13146"/>
                  </a:lnTo>
                  <a:lnTo>
                    <a:pt x="38237" y="12726"/>
                  </a:lnTo>
                  <a:close/>
                  <a:moveTo>
                    <a:pt x="46161" y="12666"/>
                  </a:moveTo>
                  <a:lnTo>
                    <a:pt x="46281" y="12726"/>
                  </a:lnTo>
                  <a:lnTo>
                    <a:pt x="46221" y="12786"/>
                  </a:lnTo>
                  <a:lnTo>
                    <a:pt x="45980" y="13206"/>
                  </a:lnTo>
                  <a:lnTo>
                    <a:pt x="45680" y="13747"/>
                  </a:lnTo>
                  <a:lnTo>
                    <a:pt x="45560" y="14227"/>
                  </a:lnTo>
                  <a:lnTo>
                    <a:pt x="45260" y="14227"/>
                  </a:lnTo>
                  <a:lnTo>
                    <a:pt x="45440" y="13807"/>
                  </a:lnTo>
                  <a:lnTo>
                    <a:pt x="45680" y="13447"/>
                  </a:lnTo>
                  <a:lnTo>
                    <a:pt x="45980" y="13026"/>
                  </a:lnTo>
                  <a:lnTo>
                    <a:pt x="46161" y="12666"/>
                  </a:lnTo>
                  <a:close/>
                  <a:moveTo>
                    <a:pt x="44780" y="13146"/>
                  </a:moveTo>
                  <a:lnTo>
                    <a:pt x="44720" y="13687"/>
                  </a:lnTo>
                  <a:lnTo>
                    <a:pt x="44720" y="14287"/>
                  </a:lnTo>
                  <a:lnTo>
                    <a:pt x="44480" y="14287"/>
                  </a:lnTo>
                  <a:lnTo>
                    <a:pt x="44480" y="14227"/>
                  </a:lnTo>
                  <a:lnTo>
                    <a:pt x="44660" y="13627"/>
                  </a:lnTo>
                  <a:lnTo>
                    <a:pt x="44780" y="13146"/>
                  </a:lnTo>
                  <a:close/>
                  <a:moveTo>
                    <a:pt x="44960" y="13927"/>
                  </a:moveTo>
                  <a:lnTo>
                    <a:pt x="44960" y="14107"/>
                  </a:lnTo>
                  <a:lnTo>
                    <a:pt x="44960" y="14287"/>
                  </a:lnTo>
                  <a:lnTo>
                    <a:pt x="44900" y="14287"/>
                  </a:lnTo>
                  <a:lnTo>
                    <a:pt x="44960" y="13927"/>
                  </a:lnTo>
                  <a:close/>
                  <a:moveTo>
                    <a:pt x="54024" y="14167"/>
                  </a:moveTo>
                  <a:lnTo>
                    <a:pt x="54084" y="14287"/>
                  </a:lnTo>
                  <a:lnTo>
                    <a:pt x="54024" y="14287"/>
                  </a:lnTo>
                  <a:lnTo>
                    <a:pt x="54024" y="14167"/>
                  </a:lnTo>
                  <a:close/>
                  <a:moveTo>
                    <a:pt x="57685" y="14107"/>
                  </a:moveTo>
                  <a:lnTo>
                    <a:pt x="57806" y="14287"/>
                  </a:lnTo>
                  <a:lnTo>
                    <a:pt x="57745" y="14287"/>
                  </a:lnTo>
                  <a:lnTo>
                    <a:pt x="57685" y="14107"/>
                  </a:lnTo>
                  <a:close/>
                  <a:moveTo>
                    <a:pt x="43579" y="13807"/>
                  </a:moveTo>
                  <a:lnTo>
                    <a:pt x="43639" y="14347"/>
                  </a:lnTo>
                  <a:lnTo>
                    <a:pt x="43519" y="14287"/>
                  </a:lnTo>
                  <a:lnTo>
                    <a:pt x="43579" y="13807"/>
                  </a:lnTo>
                  <a:close/>
                  <a:moveTo>
                    <a:pt x="44240" y="12906"/>
                  </a:moveTo>
                  <a:lnTo>
                    <a:pt x="44180" y="13146"/>
                  </a:lnTo>
                  <a:lnTo>
                    <a:pt x="44180" y="14227"/>
                  </a:lnTo>
                  <a:lnTo>
                    <a:pt x="44180" y="14347"/>
                  </a:lnTo>
                  <a:lnTo>
                    <a:pt x="43820" y="14347"/>
                  </a:lnTo>
                  <a:lnTo>
                    <a:pt x="43940" y="13747"/>
                  </a:lnTo>
                  <a:lnTo>
                    <a:pt x="44060" y="13267"/>
                  </a:lnTo>
                  <a:lnTo>
                    <a:pt x="44240" y="12906"/>
                  </a:lnTo>
                  <a:close/>
                  <a:moveTo>
                    <a:pt x="56485" y="14227"/>
                  </a:moveTo>
                  <a:lnTo>
                    <a:pt x="56545" y="14347"/>
                  </a:lnTo>
                  <a:lnTo>
                    <a:pt x="56485" y="14347"/>
                  </a:lnTo>
                  <a:lnTo>
                    <a:pt x="56485" y="14227"/>
                  </a:lnTo>
                  <a:close/>
                  <a:moveTo>
                    <a:pt x="55885" y="14287"/>
                  </a:moveTo>
                  <a:lnTo>
                    <a:pt x="55945" y="14407"/>
                  </a:lnTo>
                  <a:lnTo>
                    <a:pt x="55825" y="14407"/>
                  </a:lnTo>
                  <a:lnTo>
                    <a:pt x="55825" y="14287"/>
                  </a:lnTo>
                  <a:close/>
                  <a:moveTo>
                    <a:pt x="58946" y="13927"/>
                  </a:moveTo>
                  <a:lnTo>
                    <a:pt x="59006" y="13987"/>
                  </a:lnTo>
                  <a:lnTo>
                    <a:pt x="59426" y="14527"/>
                  </a:lnTo>
                  <a:lnTo>
                    <a:pt x="59066" y="14587"/>
                  </a:lnTo>
                  <a:lnTo>
                    <a:pt x="59006" y="14407"/>
                  </a:lnTo>
                  <a:lnTo>
                    <a:pt x="59186" y="14407"/>
                  </a:lnTo>
                  <a:lnTo>
                    <a:pt x="59066" y="14347"/>
                  </a:lnTo>
                  <a:lnTo>
                    <a:pt x="59006" y="14347"/>
                  </a:lnTo>
                  <a:lnTo>
                    <a:pt x="59006" y="14287"/>
                  </a:lnTo>
                  <a:lnTo>
                    <a:pt x="58946" y="13927"/>
                  </a:lnTo>
                  <a:close/>
                  <a:moveTo>
                    <a:pt x="53184" y="14227"/>
                  </a:moveTo>
                  <a:lnTo>
                    <a:pt x="53184" y="14587"/>
                  </a:lnTo>
                  <a:lnTo>
                    <a:pt x="52883" y="14707"/>
                  </a:lnTo>
                  <a:lnTo>
                    <a:pt x="52823" y="14707"/>
                  </a:lnTo>
                  <a:lnTo>
                    <a:pt x="52943" y="14467"/>
                  </a:lnTo>
                  <a:lnTo>
                    <a:pt x="53184" y="14227"/>
                  </a:lnTo>
                  <a:close/>
                  <a:moveTo>
                    <a:pt x="45140" y="14587"/>
                  </a:moveTo>
                  <a:lnTo>
                    <a:pt x="45500" y="14647"/>
                  </a:lnTo>
                  <a:lnTo>
                    <a:pt x="45500" y="14827"/>
                  </a:lnTo>
                  <a:lnTo>
                    <a:pt x="45080" y="14887"/>
                  </a:lnTo>
                  <a:lnTo>
                    <a:pt x="45140" y="14587"/>
                  </a:lnTo>
                  <a:close/>
                  <a:moveTo>
                    <a:pt x="44480" y="14527"/>
                  </a:moveTo>
                  <a:lnTo>
                    <a:pt x="44780" y="14587"/>
                  </a:lnTo>
                  <a:lnTo>
                    <a:pt x="44840" y="14767"/>
                  </a:lnTo>
                  <a:lnTo>
                    <a:pt x="44840" y="14587"/>
                  </a:lnTo>
                  <a:lnTo>
                    <a:pt x="44900" y="14587"/>
                  </a:lnTo>
                  <a:lnTo>
                    <a:pt x="44900" y="14887"/>
                  </a:lnTo>
                  <a:lnTo>
                    <a:pt x="44780" y="14947"/>
                  </a:lnTo>
                  <a:lnTo>
                    <a:pt x="44420" y="15007"/>
                  </a:lnTo>
                  <a:lnTo>
                    <a:pt x="44420" y="15007"/>
                  </a:lnTo>
                  <a:lnTo>
                    <a:pt x="44480" y="14527"/>
                  </a:lnTo>
                  <a:close/>
                  <a:moveTo>
                    <a:pt x="60867" y="13867"/>
                  </a:moveTo>
                  <a:lnTo>
                    <a:pt x="61407" y="15067"/>
                  </a:lnTo>
                  <a:lnTo>
                    <a:pt x="61107" y="15007"/>
                  </a:lnTo>
                  <a:lnTo>
                    <a:pt x="61047" y="14887"/>
                  </a:lnTo>
                  <a:lnTo>
                    <a:pt x="61287" y="14827"/>
                  </a:lnTo>
                  <a:lnTo>
                    <a:pt x="61047" y="14827"/>
                  </a:lnTo>
                  <a:lnTo>
                    <a:pt x="61047" y="14647"/>
                  </a:lnTo>
                  <a:lnTo>
                    <a:pt x="60867" y="13867"/>
                  </a:lnTo>
                  <a:close/>
                  <a:moveTo>
                    <a:pt x="70591" y="14947"/>
                  </a:moveTo>
                  <a:lnTo>
                    <a:pt x="70591" y="15007"/>
                  </a:lnTo>
                  <a:lnTo>
                    <a:pt x="70711" y="15127"/>
                  </a:lnTo>
                  <a:lnTo>
                    <a:pt x="70711" y="15127"/>
                  </a:lnTo>
                  <a:lnTo>
                    <a:pt x="70591" y="14947"/>
                  </a:lnTo>
                  <a:close/>
                  <a:moveTo>
                    <a:pt x="38597" y="15427"/>
                  </a:moveTo>
                  <a:lnTo>
                    <a:pt x="38717" y="15487"/>
                  </a:lnTo>
                  <a:lnTo>
                    <a:pt x="38717" y="15427"/>
                  </a:lnTo>
                  <a:close/>
                  <a:moveTo>
                    <a:pt x="36196" y="15548"/>
                  </a:moveTo>
                  <a:lnTo>
                    <a:pt x="36196" y="15548"/>
                  </a:lnTo>
                  <a:lnTo>
                    <a:pt x="36196" y="15548"/>
                  </a:lnTo>
                  <a:close/>
                  <a:moveTo>
                    <a:pt x="61587" y="13387"/>
                  </a:moveTo>
                  <a:lnTo>
                    <a:pt x="61827" y="13867"/>
                  </a:lnTo>
                  <a:lnTo>
                    <a:pt x="62067" y="14407"/>
                  </a:lnTo>
                  <a:lnTo>
                    <a:pt x="62367" y="15007"/>
                  </a:lnTo>
                  <a:lnTo>
                    <a:pt x="62548" y="15608"/>
                  </a:lnTo>
                  <a:lnTo>
                    <a:pt x="62247" y="15608"/>
                  </a:lnTo>
                  <a:lnTo>
                    <a:pt x="61947" y="15427"/>
                  </a:lnTo>
                  <a:lnTo>
                    <a:pt x="61947" y="15187"/>
                  </a:lnTo>
                  <a:lnTo>
                    <a:pt x="61947" y="15127"/>
                  </a:lnTo>
                  <a:lnTo>
                    <a:pt x="61827" y="14407"/>
                  </a:lnTo>
                  <a:lnTo>
                    <a:pt x="61647" y="13807"/>
                  </a:lnTo>
                  <a:lnTo>
                    <a:pt x="61587" y="13387"/>
                  </a:lnTo>
                  <a:close/>
                  <a:moveTo>
                    <a:pt x="62848" y="14587"/>
                  </a:moveTo>
                  <a:lnTo>
                    <a:pt x="63208" y="15788"/>
                  </a:lnTo>
                  <a:lnTo>
                    <a:pt x="63208" y="15788"/>
                  </a:lnTo>
                  <a:lnTo>
                    <a:pt x="63028" y="15728"/>
                  </a:lnTo>
                  <a:lnTo>
                    <a:pt x="63148" y="15728"/>
                  </a:lnTo>
                  <a:lnTo>
                    <a:pt x="62848" y="15668"/>
                  </a:lnTo>
                  <a:lnTo>
                    <a:pt x="62848" y="15487"/>
                  </a:lnTo>
                  <a:lnTo>
                    <a:pt x="62848" y="15067"/>
                  </a:lnTo>
                  <a:lnTo>
                    <a:pt x="62848" y="14587"/>
                  </a:lnTo>
                  <a:close/>
                  <a:moveTo>
                    <a:pt x="63568" y="14167"/>
                  </a:moveTo>
                  <a:lnTo>
                    <a:pt x="63808" y="14647"/>
                  </a:lnTo>
                  <a:lnTo>
                    <a:pt x="63988" y="15127"/>
                  </a:lnTo>
                  <a:lnTo>
                    <a:pt x="64168" y="15608"/>
                  </a:lnTo>
                  <a:lnTo>
                    <a:pt x="64288" y="16088"/>
                  </a:lnTo>
                  <a:lnTo>
                    <a:pt x="64228" y="16088"/>
                  </a:lnTo>
                  <a:lnTo>
                    <a:pt x="63808" y="15908"/>
                  </a:lnTo>
                  <a:lnTo>
                    <a:pt x="63688" y="15007"/>
                  </a:lnTo>
                  <a:lnTo>
                    <a:pt x="63568" y="14167"/>
                  </a:lnTo>
                  <a:close/>
                  <a:moveTo>
                    <a:pt x="64288" y="16208"/>
                  </a:moveTo>
                  <a:lnTo>
                    <a:pt x="64288" y="16268"/>
                  </a:lnTo>
                  <a:lnTo>
                    <a:pt x="64288" y="16328"/>
                  </a:lnTo>
                  <a:lnTo>
                    <a:pt x="64228" y="16268"/>
                  </a:lnTo>
                  <a:lnTo>
                    <a:pt x="63928" y="16208"/>
                  </a:lnTo>
                  <a:close/>
                  <a:moveTo>
                    <a:pt x="55104" y="16748"/>
                  </a:moveTo>
                  <a:lnTo>
                    <a:pt x="55104" y="16868"/>
                  </a:lnTo>
                  <a:lnTo>
                    <a:pt x="55044" y="16748"/>
                  </a:lnTo>
                  <a:close/>
                  <a:moveTo>
                    <a:pt x="56005" y="16748"/>
                  </a:moveTo>
                  <a:lnTo>
                    <a:pt x="55945" y="16868"/>
                  </a:lnTo>
                  <a:lnTo>
                    <a:pt x="55945" y="16748"/>
                  </a:lnTo>
                  <a:close/>
                  <a:moveTo>
                    <a:pt x="64168" y="13807"/>
                  </a:moveTo>
                  <a:lnTo>
                    <a:pt x="64228" y="13927"/>
                  </a:lnTo>
                  <a:lnTo>
                    <a:pt x="64768" y="14587"/>
                  </a:lnTo>
                  <a:lnTo>
                    <a:pt x="65249" y="15367"/>
                  </a:lnTo>
                  <a:lnTo>
                    <a:pt x="65669" y="16148"/>
                  </a:lnTo>
                  <a:lnTo>
                    <a:pt x="65909" y="16868"/>
                  </a:lnTo>
                  <a:lnTo>
                    <a:pt x="65969" y="17048"/>
                  </a:lnTo>
                  <a:lnTo>
                    <a:pt x="65969" y="17048"/>
                  </a:lnTo>
                  <a:lnTo>
                    <a:pt x="64829" y="16688"/>
                  </a:lnTo>
                  <a:lnTo>
                    <a:pt x="65009" y="16688"/>
                  </a:lnTo>
                  <a:lnTo>
                    <a:pt x="65369" y="16628"/>
                  </a:lnTo>
                  <a:lnTo>
                    <a:pt x="65009" y="16508"/>
                  </a:lnTo>
                  <a:lnTo>
                    <a:pt x="64468" y="16328"/>
                  </a:lnTo>
                  <a:lnTo>
                    <a:pt x="64468" y="16268"/>
                  </a:lnTo>
                  <a:lnTo>
                    <a:pt x="64468" y="16208"/>
                  </a:lnTo>
                  <a:lnTo>
                    <a:pt x="64468" y="15668"/>
                  </a:lnTo>
                  <a:lnTo>
                    <a:pt x="64408" y="15007"/>
                  </a:lnTo>
                  <a:lnTo>
                    <a:pt x="64348" y="14407"/>
                  </a:lnTo>
                  <a:lnTo>
                    <a:pt x="64168" y="13807"/>
                  </a:lnTo>
                  <a:close/>
                  <a:moveTo>
                    <a:pt x="52883" y="16928"/>
                  </a:moveTo>
                  <a:lnTo>
                    <a:pt x="52823" y="17228"/>
                  </a:lnTo>
                  <a:lnTo>
                    <a:pt x="52823" y="16988"/>
                  </a:lnTo>
                  <a:lnTo>
                    <a:pt x="52883" y="16928"/>
                  </a:lnTo>
                  <a:close/>
                  <a:moveTo>
                    <a:pt x="52043" y="17108"/>
                  </a:moveTo>
                  <a:lnTo>
                    <a:pt x="51863" y="17648"/>
                  </a:lnTo>
                  <a:lnTo>
                    <a:pt x="51863" y="17408"/>
                  </a:lnTo>
                  <a:lnTo>
                    <a:pt x="51863" y="17168"/>
                  </a:lnTo>
                  <a:lnTo>
                    <a:pt x="52043" y="17108"/>
                  </a:lnTo>
                  <a:close/>
                  <a:moveTo>
                    <a:pt x="44360" y="17648"/>
                  </a:moveTo>
                  <a:lnTo>
                    <a:pt x="44720" y="18009"/>
                  </a:lnTo>
                  <a:lnTo>
                    <a:pt x="44360" y="17768"/>
                  </a:lnTo>
                  <a:lnTo>
                    <a:pt x="44240" y="17708"/>
                  </a:lnTo>
                  <a:lnTo>
                    <a:pt x="44360" y="17648"/>
                  </a:lnTo>
                  <a:close/>
                  <a:moveTo>
                    <a:pt x="44840" y="18069"/>
                  </a:moveTo>
                  <a:lnTo>
                    <a:pt x="44900" y="18129"/>
                  </a:lnTo>
                  <a:lnTo>
                    <a:pt x="44960" y="18189"/>
                  </a:lnTo>
                  <a:lnTo>
                    <a:pt x="44900" y="18189"/>
                  </a:lnTo>
                  <a:lnTo>
                    <a:pt x="44780" y="18129"/>
                  </a:lnTo>
                  <a:lnTo>
                    <a:pt x="44840" y="18069"/>
                  </a:lnTo>
                  <a:close/>
                  <a:moveTo>
                    <a:pt x="52523" y="18249"/>
                  </a:moveTo>
                  <a:lnTo>
                    <a:pt x="52403" y="18609"/>
                  </a:lnTo>
                  <a:lnTo>
                    <a:pt x="52343" y="18549"/>
                  </a:lnTo>
                  <a:lnTo>
                    <a:pt x="52523" y="18249"/>
                  </a:lnTo>
                  <a:close/>
                  <a:moveTo>
                    <a:pt x="61107" y="18429"/>
                  </a:moveTo>
                  <a:lnTo>
                    <a:pt x="61227" y="18549"/>
                  </a:lnTo>
                  <a:lnTo>
                    <a:pt x="61107" y="18909"/>
                  </a:lnTo>
                  <a:lnTo>
                    <a:pt x="61047" y="19029"/>
                  </a:lnTo>
                  <a:lnTo>
                    <a:pt x="61047" y="18909"/>
                  </a:lnTo>
                  <a:lnTo>
                    <a:pt x="61107" y="18429"/>
                  </a:lnTo>
                  <a:close/>
                  <a:moveTo>
                    <a:pt x="53123" y="18549"/>
                  </a:moveTo>
                  <a:lnTo>
                    <a:pt x="53063" y="18969"/>
                  </a:lnTo>
                  <a:lnTo>
                    <a:pt x="53003" y="19209"/>
                  </a:lnTo>
                  <a:lnTo>
                    <a:pt x="52823" y="19029"/>
                  </a:lnTo>
                  <a:lnTo>
                    <a:pt x="53123" y="18549"/>
                  </a:lnTo>
                  <a:close/>
                  <a:moveTo>
                    <a:pt x="46701" y="19389"/>
                  </a:moveTo>
                  <a:lnTo>
                    <a:pt x="46701" y="19449"/>
                  </a:lnTo>
                  <a:lnTo>
                    <a:pt x="46581" y="19389"/>
                  </a:lnTo>
                  <a:close/>
                  <a:moveTo>
                    <a:pt x="61947" y="19089"/>
                  </a:moveTo>
                  <a:lnTo>
                    <a:pt x="62067" y="19209"/>
                  </a:lnTo>
                  <a:lnTo>
                    <a:pt x="62007" y="19269"/>
                  </a:lnTo>
                  <a:lnTo>
                    <a:pt x="61587" y="19749"/>
                  </a:lnTo>
                  <a:lnTo>
                    <a:pt x="61587" y="19749"/>
                  </a:lnTo>
                  <a:lnTo>
                    <a:pt x="61887" y="19269"/>
                  </a:lnTo>
                  <a:lnTo>
                    <a:pt x="61947" y="19089"/>
                  </a:lnTo>
                  <a:close/>
                  <a:moveTo>
                    <a:pt x="49342" y="19569"/>
                  </a:moveTo>
                  <a:lnTo>
                    <a:pt x="49462" y="19629"/>
                  </a:lnTo>
                  <a:lnTo>
                    <a:pt x="49402" y="19749"/>
                  </a:lnTo>
                  <a:lnTo>
                    <a:pt x="49342" y="19569"/>
                  </a:lnTo>
                  <a:close/>
                  <a:moveTo>
                    <a:pt x="43699" y="19569"/>
                  </a:moveTo>
                  <a:lnTo>
                    <a:pt x="44000" y="19689"/>
                  </a:lnTo>
                  <a:lnTo>
                    <a:pt x="43880" y="19809"/>
                  </a:lnTo>
                  <a:lnTo>
                    <a:pt x="43699" y="19569"/>
                  </a:lnTo>
                  <a:close/>
                  <a:moveTo>
                    <a:pt x="54324" y="16748"/>
                  </a:moveTo>
                  <a:lnTo>
                    <a:pt x="54264" y="17288"/>
                  </a:lnTo>
                  <a:lnTo>
                    <a:pt x="54264" y="17949"/>
                  </a:lnTo>
                  <a:lnTo>
                    <a:pt x="54264" y="18489"/>
                  </a:lnTo>
                  <a:lnTo>
                    <a:pt x="54204" y="19029"/>
                  </a:lnTo>
                  <a:lnTo>
                    <a:pt x="54084" y="19629"/>
                  </a:lnTo>
                  <a:lnTo>
                    <a:pt x="53964" y="20049"/>
                  </a:lnTo>
                  <a:lnTo>
                    <a:pt x="53904" y="20169"/>
                  </a:lnTo>
                  <a:lnTo>
                    <a:pt x="53484" y="19689"/>
                  </a:lnTo>
                  <a:lnTo>
                    <a:pt x="53724" y="19149"/>
                  </a:lnTo>
                  <a:lnTo>
                    <a:pt x="53964" y="18609"/>
                  </a:lnTo>
                  <a:lnTo>
                    <a:pt x="54024" y="18249"/>
                  </a:lnTo>
                  <a:lnTo>
                    <a:pt x="54144" y="17828"/>
                  </a:lnTo>
                  <a:lnTo>
                    <a:pt x="54144" y="17468"/>
                  </a:lnTo>
                  <a:lnTo>
                    <a:pt x="54144" y="16808"/>
                  </a:lnTo>
                  <a:lnTo>
                    <a:pt x="54144" y="16748"/>
                  </a:lnTo>
                  <a:close/>
                  <a:moveTo>
                    <a:pt x="43159" y="20169"/>
                  </a:moveTo>
                  <a:lnTo>
                    <a:pt x="43459" y="20410"/>
                  </a:lnTo>
                  <a:lnTo>
                    <a:pt x="43399" y="20530"/>
                  </a:lnTo>
                  <a:lnTo>
                    <a:pt x="43159" y="20169"/>
                  </a:lnTo>
                  <a:close/>
                  <a:moveTo>
                    <a:pt x="49522" y="19689"/>
                  </a:moveTo>
                  <a:lnTo>
                    <a:pt x="49582" y="19749"/>
                  </a:lnTo>
                  <a:lnTo>
                    <a:pt x="50122" y="20049"/>
                  </a:lnTo>
                  <a:lnTo>
                    <a:pt x="50362" y="20169"/>
                  </a:lnTo>
                  <a:lnTo>
                    <a:pt x="50422" y="20230"/>
                  </a:lnTo>
                  <a:lnTo>
                    <a:pt x="50602" y="20470"/>
                  </a:lnTo>
                  <a:lnTo>
                    <a:pt x="50542" y="20530"/>
                  </a:lnTo>
                  <a:lnTo>
                    <a:pt x="50422" y="20710"/>
                  </a:lnTo>
                  <a:lnTo>
                    <a:pt x="50362" y="20650"/>
                  </a:lnTo>
                  <a:lnTo>
                    <a:pt x="50062" y="20470"/>
                  </a:lnTo>
                  <a:lnTo>
                    <a:pt x="50122" y="20470"/>
                  </a:lnTo>
                  <a:lnTo>
                    <a:pt x="50422" y="20230"/>
                  </a:lnTo>
                  <a:lnTo>
                    <a:pt x="50062" y="20350"/>
                  </a:lnTo>
                  <a:lnTo>
                    <a:pt x="50002" y="20350"/>
                  </a:lnTo>
                  <a:lnTo>
                    <a:pt x="49402" y="19929"/>
                  </a:lnTo>
                  <a:lnTo>
                    <a:pt x="49402" y="19809"/>
                  </a:lnTo>
                  <a:lnTo>
                    <a:pt x="49462" y="19749"/>
                  </a:lnTo>
                  <a:lnTo>
                    <a:pt x="49522" y="19749"/>
                  </a:lnTo>
                  <a:lnTo>
                    <a:pt x="49522" y="19689"/>
                  </a:lnTo>
                  <a:close/>
                  <a:moveTo>
                    <a:pt x="55464" y="18189"/>
                  </a:moveTo>
                  <a:lnTo>
                    <a:pt x="55284" y="18849"/>
                  </a:lnTo>
                  <a:lnTo>
                    <a:pt x="55044" y="19629"/>
                  </a:lnTo>
                  <a:lnTo>
                    <a:pt x="54744" y="20230"/>
                  </a:lnTo>
                  <a:lnTo>
                    <a:pt x="54504" y="20770"/>
                  </a:lnTo>
                  <a:lnTo>
                    <a:pt x="54444" y="20830"/>
                  </a:lnTo>
                  <a:lnTo>
                    <a:pt x="53964" y="20230"/>
                  </a:lnTo>
                  <a:lnTo>
                    <a:pt x="54084" y="20109"/>
                  </a:lnTo>
                  <a:lnTo>
                    <a:pt x="54324" y="19689"/>
                  </a:lnTo>
                  <a:lnTo>
                    <a:pt x="54624" y="19149"/>
                  </a:lnTo>
                  <a:lnTo>
                    <a:pt x="54684" y="18969"/>
                  </a:lnTo>
                  <a:lnTo>
                    <a:pt x="54624" y="19329"/>
                  </a:lnTo>
                  <a:lnTo>
                    <a:pt x="54444" y="19629"/>
                  </a:lnTo>
                  <a:lnTo>
                    <a:pt x="54324" y="19929"/>
                  </a:lnTo>
                  <a:lnTo>
                    <a:pt x="54324" y="19929"/>
                  </a:lnTo>
                  <a:lnTo>
                    <a:pt x="54564" y="19689"/>
                  </a:lnTo>
                  <a:lnTo>
                    <a:pt x="54864" y="19329"/>
                  </a:lnTo>
                  <a:lnTo>
                    <a:pt x="55164" y="18849"/>
                  </a:lnTo>
                  <a:lnTo>
                    <a:pt x="55464" y="18189"/>
                  </a:lnTo>
                  <a:close/>
                  <a:moveTo>
                    <a:pt x="43699" y="20650"/>
                  </a:moveTo>
                  <a:lnTo>
                    <a:pt x="43759" y="20710"/>
                  </a:lnTo>
                  <a:lnTo>
                    <a:pt x="43699" y="20770"/>
                  </a:lnTo>
                  <a:lnTo>
                    <a:pt x="43639" y="20890"/>
                  </a:lnTo>
                  <a:lnTo>
                    <a:pt x="43579" y="20890"/>
                  </a:lnTo>
                  <a:lnTo>
                    <a:pt x="43519" y="20770"/>
                  </a:lnTo>
                  <a:lnTo>
                    <a:pt x="43699" y="20650"/>
                  </a:lnTo>
                  <a:close/>
                  <a:moveTo>
                    <a:pt x="45680" y="20830"/>
                  </a:moveTo>
                  <a:lnTo>
                    <a:pt x="45740" y="20890"/>
                  </a:lnTo>
                  <a:lnTo>
                    <a:pt x="45620" y="20890"/>
                  </a:lnTo>
                  <a:lnTo>
                    <a:pt x="45680" y="20830"/>
                  </a:lnTo>
                  <a:close/>
                  <a:moveTo>
                    <a:pt x="46040" y="20230"/>
                  </a:moveTo>
                  <a:lnTo>
                    <a:pt x="46401" y="20470"/>
                  </a:lnTo>
                  <a:lnTo>
                    <a:pt x="46881" y="20590"/>
                  </a:lnTo>
                  <a:lnTo>
                    <a:pt x="46881" y="20650"/>
                  </a:lnTo>
                  <a:lnTo>
                    <a:pt x="47121" y="20650"/>
                  </a:lnTo>
                  <a:lnTo>
                    <a:pt x="47121" y="20710"/>
                  </a:lnTo>
                  <a:lnTo>
                    <a:pt x="47061" y="20890"/>
                  </a:lnTo>
                  <a:lnTo>
                    <a:pt x="46761" y="20710"/>
                  </a:lnTo>
                  <a:lnTo>
                    <a:pt x="46341" y="20470"/>
                  </a:lnTo>
                  <a:lnTo>
                    <a:pt x="45980" y="20350"/>
                  </a:lnTo>
                  <a:lnTo>
                    <a:pt x="46040" y="20230"/>
                  </a:lnTo>
                  <a:close/>
                  <a:moveTo>
                    <a:pt x="47481" y="20710"/>
                  </a:moveTo>
                  <a:lnTo>
                    <a:pt x="47421" y="21010"/>
                  </a:lnTo>
                  <a:lnTo>
                    <a:pt x="47361" y="21010"/>
                  </a:lnTo>
                  <a:lnTo>
                    <a:pt x="47481" y="20710"/>
                  </a:lnTo>
                  <a:close/>
                  <a:moveTo>
                    <a:pt x="42799" y="20770"/>
                  </a:moveTo>
                  <a:lnTo>
                    <a:pt x="43099" y="21010"/>
                  </a:lnTo>
                  <a:lnTo>
                    <a:pt x="43039" y="21130"/>
                  </a:lnTo>
                  <a:lnTo>
                    <a:pt x="42799" y="20770"/>
                  </a:lnTo>
                  <a:close/>
                  <a:moveTo>
                    <a:pt x="48141" y="20770"/>
                  </a:moveTo>
                  <a:lnTo>
                    <a:pt x="48201" y="21010"/>
                  </a:lnTo>
                  <a:lnTo>
                    <a:pt x="48081" y="21190"/>
                  </a:lnTo>
                  <a:lnTo>
                    <a:pt x="48021" y="21130"/>
                  </a:lnTo>
                  <a:lnTo>
                    <a:pt x="48021" y="21070"/>
                  </a:lnTo>
                  <a:lnTo>
                    <a:pt x="48081" y="20890"/>
                  </a:lnTo>
                  <a:lnTo>
                    <a:pt x="48081" y="20770"/>
                  </a:lnTo>
                  <a:close/>
                  <a:moveTo>
                    <a:pt x="61887" y="20169"/>
                  </a:moveTo>
                  <a:lnTo>
                    <a:pt x="61467" y="20590"/>
                  </a:lnTo>
                  <a:lnTo>
                    <a:pt x="60807" y="21190"/>
                  </a:lnTo>
                  <a:lnTo>
                    <a:pt x="60207" y="21310"/>
                  </a:lnTo>
                  <a:lnTo>
                    <a:pt x="60447" y="21070"/>
                  </a:lnTo>
                  <a:lnTo>
                    <a:pt x="60987" y="20770"/>
                  </a:lnTo>
                  <a:lnTo>
                    <a:pt x="61467" y="20470"/>
                  </a:lnTo>
                  <a:lnTo>
                    <a:pt x="61887" y="20169"/>
                  </a:lnTo>
                  <a:close/>
                  <a:moveTo>
                    <a:pt x="6904" y="21250"/>
                  </a:moveTo>
                  <a:lnTo>
                    <a:pt x="7024" y="21370"/>
                  </a:lnTo>
                  <a:lnTo>
                    <a:pt x="6964" y="21370"/>
                  </a:lnTo>
                  <a:lnTo>
                    <a:pt x="6904" y="21310"/>
                  </a:lnTo>
                  <a:lnTo>
                    <a:pt x="6904" y="21250"/>
                  </a:lnTo>
                  <a:close/>
                  <a:moveTo>
                    <a:pt x="47961" y="21370"/>
                  </a:moveTo>
                  <a:lnTo>
                    <a:pt x="47961" y="21430"/>
                  </a:lnTo>
                  <a:lnTo>
                    <a:pt x="47901" y="21430"/>
                  </a:lnTo>
                  <a:lnTo>
                    <a:pt x="47901" y="21370"/>
                  </a:lnTo>
                  <a:close/>
                  <a:moveTo>
                    <a:pt x="7204" y="21250"/>
                  </a:moveTo>
                  <a:lnTo>
                    <a:pt x="7504" y="21490"/>
                  </a:lnTo>
                  <a:lnTo>
                    <a:pt x="7324" y="21430"/>
                  </a:lnTo>
                  <a:lnTo>
                    <a:pt x="7204" y="21250"/>
                  </a:lnTo>
                  <a:close/>
                  <a:moveTo>
                    <a:pt x="43219" y="21130"/>
                  </a:moveTo>
                  <a:lnTo>
                    <a:pt x="43279" y="21190"/>
                  </a:lnTo>
                  <a:lnTo>
                    <a:pt x="43399" y="21250"/>
                  </a:lnTo>
                  <a:lnTo>
                    <a:pt x="43279" y="21490"/>
                  </a:lnTo>
                  <a:lnTo>
                    <a:pt x="43099" y="21310"/>
                  </a:lnTo>
                  <a:lnTo>
                    <a:pt x="43219" y="21130"/>
                  </a:lnTo>
                  <a:close/>
                  <a:moveTo>
                    <a:pt x="45380" y="21430"/>
                  </a:moveTo>
                  <a:lnTo>
                    <a:pt x="45500" y="21490"/>
                  </a:lnTo>
                  <a:lnTo>
                    <a:pt x="45380" y="21490"/>
                  </a:lnTo>
                  <a:lnTo>
                    <a:pt x="45380" y="21430"/>
                  </a:lnTo>
                  <a:close/>
                  <a:moveTo>
                    <a:pt x="68730" y="21430"/>
                  </a:moveTo>
                  <a:lnTo>
                    <a:pt x="68730" y="21550"/>
                  </a:lnTo>
                  <a:lnTo>
                    <a:pt x="68670" y="21550"/>
                  </a:lnTo>
                  <a:lnTo>
                    <a:pt x="68670" y="21490"/>
                  </a:lnTo>
                  <a:lnTo>
                    <a:pt x="68610" y="21430"/>
                  </a:lnTo>
                  <a:close/>
                  <a:moveTo>
                    <a:pt x="1561" y="21610"/>
                  </a:moveTo>
                  <a:lnTo>
                    <a:pt x="1501" y="21670"/>
                  </a:lnTo>
                  <a:lnTo>
                    <a:pt x="1561" y="21670"/>
                  </a:lnTo>
                  <a:lnTo>
                    <a:pt x="1561" y="21610"/>
                  </a:lnTo>
                  <a:close/>
                  <a:moveTo>
                    <a:pt x="7564" y="21250"/>
                  </a:moveTo>
                  <a:lnTo>
                    <a:pt x="7684" y="21370"/>
                  </a:lnTo>
                  <a:lnTo>
                    <a:pt x="7984" y="21670"/>
                  </a:lnTo>
                  <a:lnTo>
                    <a:pt x="7744" y="21550"/>
                  </a:lnTo>
                  <a:lnTo>
                    <a:pt x="7684" y="21490"/>
                  </a:lnTo>
                  <a:lnTo>
                    <a:pt x="7564" y="21250"/>
                  </a:lnTo>
                  <a:close/>
                  <a:moveTo>
                    <a:pt x="47121" y="21670"/>
                  </a:moveTo>
                  <a:lnTo>
                    <a:pt x="47121" y="21730"/>
                  </a:lnTo>
                  <a:lnTo>
                    <a:pt x="46581" y="21670"/>
                  </a:lnTo>
                  <a:close/>
                  <a:moveTo>
                    <a:pt x="42559" y="21550"/>
                  </a:moveTo>
                  <a:lnTo>
                    <a:pt x="42739" y="21670"/>
                  </a:lnTo>
                  <a:lnTo>
                    <a:pt x="42679" y="21790"/>
                  </a:lnTo>
                  <a:lnTo>
                    <a:pt x="42559" y="21550"/>
                  </a:lnTo>
                  <a:close/>
                  <a:moveTo>
                    <a:pt x="47361" y="21610"/>
                  </a:moveTo>
                  <a:lnTo>
                    <a:pt x="47361" y="21790"/>
                  </a:lnTo>
                  <a:lnTo>
                    <a:pt x="47181" y="21730"/>
                  </a:lnTo>
                  <a:lnTo>
                    <a:pt x="47241" y="21670"/>
                  </a:lnTo>
                  <a:lnTo>
                    <a:pt x="47361" y="21610"/>
                  </a:lnTo>
                  <a:close/>
                  <a:moveTo>
                    <a:pt x="47601" y="21730"/>
                  </a:moveTo>
                  <a:lnTo>
                    <a:pt x="47601" y="21790"/>
                  </a:lnTo>
                  <a:lnTo>
                    <a:pt x="47541" y="21790"/>
                  </a:lnTo>
                  <a:lnTo>
                    <a:pt x="47601" y="21730"/>
                  </a:lnTo>
                  <a:close/>
                  <a:moveTo>
                    <a:pt x="62247" y="21490"/>
                  </a:moveTo>
                  <a:lnTo>
                    <a:pt x="62007" y="21550"/>
                  </a:lnTo>
                  <a:lnTo>
                    <a:pt x="61347" y="21790"/>
                  </a:lnTo>
                  <a:lnTo>
                    <a:pt x="61947" y="21490"/>
                  </a:lnTo>
                  <a:close/>
                  <a:moveTo>
                    <a:pt x="47901" y="21550"/>
                  </a:moveTo>
                  <a:lnTo>
                    <a:pt x="47901" y="21850"/>
                  </a:lnTo>
                  <a:lnTo>
                    <a:pt x="47781" y="21790"/>
                  </a:lnTo>
                  <a:lnTo>
                    <a:pt x="47841" y="21550"/>
                  </a:lnTo>
                  <a:close/>
                  <a:moveTo>
                    <a:pt x="8104" y="21430"/>
                  </a:moveTo>
                  <a:lnTo>
                    <a:pt x="8464" y="21730"/>
                  </a:lnTo>
                  <a:lnTo>
                    <a:pt x="8704" y="21910"/>
                  </a:lnTo>
                  <a:lnTo>
                    <a:pt x="8284" y="21730"/>
                  </a:lnTo>
                  <a:lnTo>
                    <a:pt x="8224" y="21670"/>
                  </a:lnTo>
                  <a:lnTo>
                    <a:pt x="8104" y="21430"/>
                  </a:lnTo>
                  <a:close/>
                  <a:moveTo>
                    <a:pt x="63988" y="21730"/>
                  </a:moveTo>
                  <a:lnTo>
                    <a:pt x="63748" y="21790"/>
                  </a:lnTo>
                  <a:lnTo>
                    <a:pt x="63268" y="22090"/>
                  </a:lnTo>
                  <a:lnTo>
                    <a:pt x="63268" y="22090"/>
                  </a:lnTo>
                  <a:lnTo>
                    <a:pt x="63808" y="21730"/>
                  </a:lnTo>
                  <a:close/>
                  <a:moveTo>
                    <a:pt x="7924" y="22210"/>
                  </a:moveTo>
                  <a:lnTo>
                    <a:pt x="8044" y="22270"/>
                  </a:lnTo>
                  <a:lnTo>
                    <a:pt x="7804" y="22270"/>
                  </a:lnTo>
                  <a:lnTo>
                    <a:pt x="7924" y="22210"/>
                  </a:lnTo>
                  <a:close/>
                  <a:moveTo>
                    <a:pt x="9365" y="21550"/>
                  </a:moveTo>
                  <a:lnTo>
                    <a:pt x="9845" y="21910"/>
                  </a:lnTo>
                  <a:lnTo>
                    <a:pt x="10145" y="22270"/>
                  </a:lnTo>
                  <a:lnTo>
                    <a:pt x="9965" y="22090"/>
                  </a:lnTo>
                  <a:lnTo>
                    <a:pt x="9845" y="22030"/>
                  </a:lnTo>
                  <a:lnTo>
                    <a:pt x="9665" y="21850"/>
                  </a:lnTo>
                  <a:lnTo>
                    <a:pt x="9365" y="21550"/>
                  </a:lnTo>
                  <a:close/>
                  <a:moveTo>
                    <a:pt x="9665" y="22270"/>
                  </a:moveTo>
                  <a:lnTo>
                    <a:pt x="9725" y="22330"/>
                  </a:lnTo>
                  <a:lnTo>
                    <a:pt x="9665" y="22330"/>
                  </a:lnTo>
                  <a:lnTo>
                    <a:pt x="9665" y="22270"/>
                  </a:lnTo>
                  <a:close/>
                  <a:moveTo>
                    <a:pt x="42799" y="21730"/>
                  </a:moveTo>
                  <a:lnTo>
                    <a:pt x="43039" y="21910"/>
                  </a:lnTo>
                  <a:lnTo>
                    <a:pt x="43039" y="21970"/>
                  </a:lnTo>
                  <a:lnTo>
                    <a:pt x="42859" y="22330"/>
                  </a:lnTo>
                  <a:lnTo>
                    <a:pt x="42799" y="22150"/>
                  </a:lnTo>
                  <a:lnTo>
                    <a:pt x="42739" y="21910"/>
                  </a:lnTo>
                  <a:lnTo>
                    <a:pt x="42799" y="21730"/>
                  </a:lnTo>
                  <a:close/>
                  <a:moveTo>
                    <a:pt x="47361" y="22210"/>
                  </a:moveTo>
                  <a:lnTo>
                    <a:pt x="47361" y="22450"/>
                  </a:lnTo>
                  <a:lnTo>
                    <a:pt x="47241" y="22450"/>
                  </a:lnTo>
                  <a:lnTo>
                    <a:pt x="46821" y="22330"/>
                  </a:lnTo>
                  <a:lnTo>
                    <a:pt x="46401" y="22210"/>
                  </a:lnTo>
                  <a:close/>
                  <a:moveTo>
                    <a:pt x="47601" y="22150"/>
                  </a:moveTo>
                  <a:lnTo>
                    <a:pt x="47601" y="22210"/>
                  </a:lnTo>
                  <a:lnTo>
                    <a:pt x="47601" y="22450"/>
                  </a:lnTo>
                  <a:lnTo>
                    <a:pt x="47481" y="22450"/>
                  </a:lnTo>
                  <a:lnTo>
                    <a:pt x="47481" y="22150"/>
                  </a:lnTo>
                  <a:close/>
                  <a:moveTo>
                    <a:pt x="47901" y="22090"/>
                  </a:moveTo>
                  <a:lnTo>
                    <a:pt x="47901" y="22150"/>
                  </a:lnTo>
                  <a:lnTo>
                    <a:pt x="47901" y="22210"/>
                  </a:lnTo>
                  <a:lnTo>
                    <a:pt x="47841" y="22510"/>
                  </a:lnTo>
                  <a:lnTo>
                    <a:pt x="47781" y="22510"/>
                  </a:lnTo>
                  <a:lnTo>
                    <a:pt x="47781" y="22210"/>
                  </a:lnTo>
                  <a:lnTo>
                    <a:pt x="47781" y="22150"/>
                  </a:lnTo>
                  <a:lnTo>
                    <a:pt x="47901" y="22090"/>
                  </a:lnTo>
                  <a:close/>
                  <a:moveTo>
                    <a:pt x="48261" y="22030"/>
                  </a:moveTo>
                  <a:lnTo>
                    <a:pt x="48261" y="22270"/>
                  </a:lnTo>
                  <a:lnTo>
                    <a:pt x="48141" y="22510"/>
                  </a:lnTo>
                  <a:lnTo>
                    <a:pt x="48081" y="22510"/>
                  </a:lnTo>
                  <a:lnTo>
                    <a:pt x="48081" y="22450"/>
                  </a:lnTo>
                  <a:lnTo>
                    <a:pt x="48081" y="22330"/>
                  </a:lnTo>
                  <a:lnTo>
                    <a:pt x="48141" y="22330"/>
                  </a:lnTo>
                  <a:lnTo>
                    <a:pt x="48261" y="22030"/>
                  </a:lnTo>
                  <a:close/>
                  <a:moveTo>
                    <a:pt x="43159" y="22210"/>
                  </a:moveTo>
                  <a:lnTo>
                    <a:pt x="43039" y="22510"/>
                  </a:lnTo>
                  <a:lnTo>
                    <a:pt x="42979" y="22631"/>
                  </a:lnTo>
                  <a:lnTo>
                    <a:pt x="42919" y="22510"/>
                  </a:lnTo>
                  <a:lnTo>
                    <a:pt x="43159" y="22210"/>
                  </a:lnTo>
                  <a:close/>
                  <a:moveTo>
                    <a:pt x="47661" y="22691"/>
                  </a:moveTo>
                  <a:lnTo>
                    <a:pt x="47661" y="22751"/>
                  </a:lnTo>
                  <a:lnTo>
                    <a:pt x="47481" y="22751"/>
                  </a:lnTo>
                  <a:lnTo>
                    <a:pt x="47661" y="22691"/>
                  </a:lnTo>
                  <a:close/>
                  <a:moveTo>
                    <a:pt x="48622" y="22510"/>
                  </a:moveTo>
                  <a:lnTo>
                    <a:pt x="48682" y="22691"/>
                  </a:lnTo>
                  <a:lnTo>
                    <a:pt x="48742" y="22811"/>
                  </a:lnTo>
                  <a:lnTo>
                    <a:pt x="48742" y="22931"/>
                  </a:lnTo>
                  <a:lnTo>
                    <a:pt x="48622" y="23051"/>
                  </a:lnTo>
                  <a:lnTo>
                    <a:pt x="48622" y="22751"/>
                  </a:lnTo>
                  <a:lnTo>
                    <a:pt x="48682" y="22691"/>
                  </a:lnTo>
                  <a:lnTo>
                    <a:pt x="48622" y="22691"/>
                  </a:lnTo>
                  <a:lnTo>
                    <a:pt x="48622" y="22571"/>
                  </a:lnTo>
                  <a:lnTo>
                    <a:pt x="48622" y="22510"/>
                  </a:lnTo>
                  <a:close/>
                  <a:moveTo>
                    <a:pt x="62968" y="22270"/>
                  </a:moveTo>
                  <a:lnTo>
                    <a:pt x="62367" y="22510"/>
                  </a:lnTo>
                  <a:lnTo>
                    <a:pt x="61647" y="22811"/>
                  </a:lnTo>
                  <a:lnTo>
                    <a:pt x="60987" y="23051"/>
                  </a:lnTo>
                  <a:lnTo>
                    <a:pt x="60574" y="23126"/>
                  </a:lnTo>
                  <a:lnTo>
                    <a:pt x="60574" y="23126"/>
                  </a:lnTo>
                  <a:lnTo>
                    <a:pt x="60627" y="23111"/>
                  </a:lnTo>
                  <a:lnTo>
                    <a:pt x="61947" y="22631"/>
                  </a:lnTo>
                  <a:lnTo>
                    <a:pt x="62968" y="22270"/>
                  </a:lnTo>
                  <a:close/>
                  <a:moveTo>
                    <a:pt x="47781" y="23111"/>
                  </a:moveTo>
                  <a:lnTo>
                    <a:pt x="47781" y="23171"/>
                  </a:lnTo>
                  <a:lnTo>
                    <a:pt x="47841" y="23231"/>
                  </a:lnTo>
                  <a:lnTo>
                    <a:pt x="47841" y="23231"/>
                  </a:lnTo>
                  <a:lnTo>
                    <a:pt x="47781" y="23111"/>
                  </a:lnTo>
                  <a:close/>
                  <a:moveTo>
                    <a:pt x="47481" y="23051"/>
                  </a:moveTo>
                  <a:lnTo>
                    <a:pt x="47481" y="23171"/>
                  </a:lnTo>
                  <a:lnTo>
                    <a:pt x="47541" y="23231"/>
                  </a:lnTo>
                  <a:lnTo>
                    <a:pt x="47541" y="23171"/>
                  </a:lnTo>
                  <a:lnTo>
                    <a:pt x="47481" y="23051"/>
                  </a:lnTo>
                  <a:close/>
                  <a:moveTo>
                    <a:pt x="11586" y="22991"/>
                  </a:moveTo>
                  <a:lnTo>
                    <a:pt x="11646" y="23171"/>
                  </a:lnTo>
                  <a:lnTo>
                    <a:pt x="11766" y="23411"/>
                  </a:lnTo>
                  <a:lnTo>
                    <a:pt x="11766" y="23411"/>
                  </a:lnTo>
                  <a:lnTo>
                    <a:pt x="11586" y="23291"/>
                  </a:lnTo>
                  <a:lnTo>
                    <a:pt x="11526" y="22991"/>
                  </a:lnTo>
                  <a:close/>
                  <a:moveTo>
                    <a:pt x="12006" y="23351"/>
                  </a:moveTo>
                  <a:lnTo>
                    <a:pt x="12126" y="23471"/>
                  </a:lnTo>
                  <a:lnTo>
                    <a:pt x="12126" y="23651"/>
                  </a:lnTo>
                  <a:lnTo>
                    <a:pt x="12186" y="23711"/>
                  </a:lnTo>
                  <a:lnTo>
                    <a:pt x="12126" y="23711"/>
                  </a:lnTo>
                  <a:lnTo>
                    <a:pt x="12066" y="23591"/>
                  </a:lnTo>
                  <a:lnTo>
                    <a:pt x="12006" y="23351"/>
                  </a:lnTo>
                  <a:close/>
                  <a:moveTo>
                    <a:pt x="48802" y="23471"/>
                  </a:moveTo>
                  <a:lnTo>
                    <a:pt x="48862" y="23531"/>
                  </a:lnTo>
                  <a:lnTo>
                    <a:pt x="48862" y="23651"/>
                  </a:lnTo>
                  <a:lnTo>
                    <a:pt x="48802" y="23891"/>
                  </a:lnTo>
                  <a:lnTo>
                    <a:pt x="48742" y="23711"/>
                  </a:lnTo>
                  <a:lnTo>
                    <a:pt x="48802" y="23531"/>
                  </a:lnTo>
                  <a:lnTo>
                    <a:pt x="48802" y="23471"/>
                  </a:lnTo>
                  <a:close/>
                  <a:moveTo>
                    <a:pt x="41839" y="21490"/>
                  </a:moveTo>
                  <a:lnTo>
                    <a:pt x="42379" y="22330"/>
                  </a:lnTo>
                  <a:lnTo>
                    <a:pt x="42679" y="22751"/>
                  </a:lnTo>
                  <a:lnTo>
                    <a:pt x="42679" y="22871"/>
                  </a:lnTo>
                  <a:lnTo>
                    <a:pt x="42739" y="22811"/>
                  </a:lnTo>
                  <a:lnTo>
                    <a:pt x="42799" y="22931"/>
                  </a:lnTo>
                  <a:lnTo>
                    <a:pt x="42679" y="23171"/>
                  </a:lnTo>
                  <a:lnTo>
                    <a:pt x="42499" y="23651"/>
                  </a:lnTo>
                  <a:lnTo>
                    <a:pt x="42499" y="23951"/>
                  </a:lnTo>
                  <a:lnTo>
                    <a:pt x="42199" y="23111"/>
                  </a:lnTo>
                  <a:lnTo>
                    <a:pt x="41959" y="22270"/>
                  </a:lnTo>
                  <a:lnTo>
                    <a:pt x="41839" y="21490"/>
                  </a:lnTo>
                  <a:close/>
                  <a:moveTo>
                    <a:pt x="24311" y="24071"/>
                  </a:moveTo>
                  <a:lnTo>
                    <a:pt x="24371" y="24131"/>
                  </a:lnTo>
                  <a:lnTo>
                    <a:pt x="24251" y="24131"/>
                  </a:lnTo>
                  <a:lnTo>
                    <a:pt x="24311" y="24071"/>
                  </a:lnTo>
                  <a:close/>
                  <a:moveTo>
                    <a:pt x="18969" y="24131"/>
                  </a:moveTo>
                  <a:lnTo>
                    <a:pt x="18789" y="24251"/>
                  </a:lnTo>
                  <a:lnTo>
                    <a:pt x="18729" y="24251"/>
                  </a:lnTo>
                  <a:lnTo>
                    <a:pt x="18789" y="24191"/>
                  </a:lnTo>
                  <a:lnTo>
                    <a:pt x="18969" y="24131"/>
                  </a:lnTo>
                  <a:close/>
                  <a:moveTo>
                    <a:pt x="12486" y="23951"/>
                  </a:moveTo>
                  <a:lnTo>
                    <a:pt x="12666" y="24251"/>
                  </a:lnTo>
                  <a:lnTo>
                    <a:pt x="12726" y="24311"/>
                  </a:lnTo>
                  <a:lnTo>
                    <a:pt x="12486" y="24131"/>
                  </a:lnTo>
                  <a:lnTo>
                    <a:pt x="12426" y="24011"/>
                  </a:lnTo>
                  <a:lnTo>
                    <a:pt x="12486" y="23951"/>
                  </a:lnTo>
                  <a:close/>
                  <a:moveTo>
                    <a:pt x="13026" y="24011"/>
                  </a:moveTo>
                  <a:lnTo>
                    <a:pt x="13086" y="24131"/>
                  </a:lnTo>
                  <a:lnTo>
                    <a:pt x="13146" y="24191"/>
                  </a:lnTo>
                  <a:lnTo>
                    <a:pt x="13146" y="24491"/>
                  </a:lnTo>
                  <a:lnTo>
                    <a:pt x="13026" y="24311"/>
                  </a:lnTo>
                  <a:lnTo>
                    <a:pt x="13026" y="24011"/>
                  </a:lnTo>
                  <a:close/>
                  <a:moveTo>
                    <a:pt x="49042" y="24071"/>
                  </a:moveTo>
                  <a:lnTo>
                    <a:pt x="49162" y="24251"/>
                  </a:lnTo>
                  <a:lnTo>
                    <a:pt x="49042" y="24611"/>
                  </a:lnTo>
                  <a:lnTo>
                    <a:pt x="49042" y="24371"/>
                  </a:lnTo>
                  <a:lnTo>
                    <a:pt x="49042" y="24071"/>
                  </a:lnTo>
                  <a:close/>
                  <a:moveTo>
                    <a:pt x="49582" y="24791"/>
                  </a:moveTo>
                  <a:lnTo>
                    <a:pt x="49642" y="24851"/>
                  </a:lnTo>
                  <a:lnTo>
                    <a:pt x="49642" y="24912"/>
                  </a:lnTo>
                  <a:lnTo>
                    <a:pt x="49582" y="24791"/>
                  </a:lnTo>
                  <a:close/>
                  <a:moveTo>
                    <a:pt x="13206" y="23771"/>
                  </a:moveTo>
                  <a:lnTo>
                    <a:pt x="13446" y="24191"/>
                  </a:lnTo>
                  <a:lnTo>
                    <a:pt x="13567" y="24491"/>
                  </a:lnTo>
                  <a:lnTo>
                    <a:pt x="13687" y="24791"/>
                  </a:lnTo>
                  <a:lnTo>
                    <a:pt x="13747" y="24972"/>
                  </a:lnTo>
                  <a:lnTo>
                    <a:pt x="13687" y="24912"/>
                  </a:lnTo>
                  <a:lnTo>
                    <a:pt x="13627" y="24912"/>
                  </a:lnTo>
                  <a:lnTo>
                    <a:pt x="13627" y="24731"/>
                  </a:lnTo>
                  <a:lnTo>
                    <a:pt x="13507" y="24551"/>
                  </a:lnTo>
                  <a:lnTo>
                    <a:pt x="13386" y="24251"/>
                  </a:lnTo>
                  <a:lnTo>
                    <a:pt x="13326" y="24191"/>
                  </a:lnTo>
                  <a:lnTo>
                    <a:pt x="13266" y="23891"/>
                  </a:lnTo>
                  <a:lnTo>
                    <a:pt x="13206" y="23771"/>
                  </a:lnTo>
                  <a:close/>
                  <a:moveTo>
                    <a:pt x="13627" y="24972"/>
                  </a:moveTo>
                  <a:lnTo>
                    <a:pt x="13747" y="25092"/>
                  </a:lnTo>
                  <a:lnTo>
                    <a:pt x="13747" y="25212"/>
                  </a:lnTo>
                  <a:lnTo>
                    <a:pt x="13807" y="25332"/>
                  </a:lnTo>
                  <a:lnTo>
                    <a:pt x="13627" y="25152"/>
                  </a:lnTo>
                  <a:lnTo>
                    <a:pt x="13627" y="24972"/>
                  </a:lnTo>
                  <a:close/>
                  <a:moveTo>
                    <a:pt x="10745" y="25332"/>
                  </a:moveTo>
                  <a:lnTo>
                    <a:pt x="10865" y="25392"/>
                  </a:lnTo>
                  <a:lnTo>
                    <a:pt x="10745" y="25392"/>
                  </a:lnTo>
                  <a:lnTo>
                    <a:pt x="10745" y="25332"/>
                  </a:lnTo>
                  <a:close/>
                  <a:moveTo>
                    <a:pt x="20469" y="25332"/>
                  </a:moveTo>
                  <a:lnTo>
                    <a:pt x="20469" y="25392"/>
                  </a:lnTo>
                  <a:lnTo>
                    <a:pt x="20409" y="25392"/>
                  </a:lnTo>
                  <a:lnTo>
                    <a:pt x="20409" y="25332"/>
                  </a:lnTo>
                  <a:close/>
                  <a:moveTo>
                    <a:pt x="21010" y="25332"/>
                  </a:moveTo>
                  <a:lnTo>
                    <a:pt x="21010" y="25392"/>
                  </a:lnTo>
                  <a:lnTo>
                    <a:pt x="20950" y="25392"/>
                  </a:lnTo>
                  <a:lnTo>
                    <a:pt x="20890" y="25332"/>
                  </a:lnTo>
                  <a:close/>
                  <a:moveTo>
                    <a:pt x="33615" y="24551"/>
                  </a:moveTo>
                  <a:lnTo>
                    <a:pt x="32955" y="25032"/>
                  </a:lnTo>
                  <a:lnTo>
                    <a:pt x="32595" y="25392"/>
                  </a:lnTo>
                  <a:lnTo>
                    <a:pt x="32054" y="25392"/>
                  </a:lnTo>
                  <a:lnTo>
                    <a:pt x="32715" y="24972"/>
                  </a:lnTo>
                  <a:lnTo>
                    <a:pt x="33615" y="24551"/>
                  </a:lnTo>
                  <a:close/>
                  <a:moveTo>
                    <a:pt x="38597" y="23651"/>
                  </a:moveTo>
                  <a:lnTo>
                    <a:pt x="38777" y="24011"/>
                  </a:lnTo>
                  <a:lnTo>
                    <a:pt x="39137" y="24611"/>
                  </a:lnTo>
                  <a:lnTo>
                    <a:pt x="39618" y="25212"/>
                  </a:lnTo>
                  <a:lnTo>
                    <a:pt x="39678" y="25392"/>
                  </a:lnTo>
                  <a:lnTo>
                    <a:pt x="39137" y="25392"/>
                  </a:lnTo>
                  <a:lnTo>
                    <a:pt x="38897" y="24791"/>
                  </a:lnTo>
                  <a:lnTo>
                    <a:pt x="38717" y="24191"/>
                  </a:lnTo>
                  <a:lnTo>
                    <a:pt x="38597" y="23651"/>
                  </a:lnTo>
                  <a:close/>
                  <a:moveTo>
                    <a:pt x="39438" y="23531"/>
                  </a:moveTo>
                  <a:lnTo>
                    <a:pt x="39858" y="24191"/>
                  </a:lnTo>
                  <a:lnTo>
                    <a:pt x="40458" y="24972"/>
                  </a:lnTo>
                  <a:lnTo>
                    <a:pt x="40758" y="25392"/>
                  </a:lnTo>
                  <a:lnTo>
                    <a:pt x="40158" y="25392"/>
                  </a:lnTo>
                  <a:lnTo>
                    <a:pt x="39978" y="25032"/>
                  </a:lnTo>
                  <a:lnTo>
                    <a:pt x="39678" y="24251"/>
                  </a:lnTo>
                  <a:lnTo>
                    <a:pt x="39438" y="23531"/>
                  </a:lnTo>
                  <a:close/>
                  <a:moveTo>
                    <a:pt x="40398" y="24431"/>
                  </a:moveTo>
                  <a:lnTo>
                    <a:pt x="40938" y="25392"/>
                  </a:lnTo>
                  <a:lnTo>
                    <a:pt x="40758" y="25392"/>
                  </a:lnTo>
                  <a:lnTo>
                    <a:pt x="40398" y="24431"/>
                  </a:lnTo>
                  <a:close/>
                  <a:moveTo>
                    <a:pt x="41539" y="25272"/>
                  </a:moveTo>
                  <a:lnTo>
                    <a:pt x="41719" y="25392"/>
                  </a:lnTo>
                  <a:lnTo>
                    <a:pt x="41599" y="25392"/>
                  </a:lnTo>
                  <a:lnTo>
                    <a:pt x="41539" y="25272"/>
                  </a:lnTo>
                  <a:close/>
                  <a:moveTo>
                    <a:pt x="40818" y="22210"/>
                  </a:moveTo>
                  <a:lnTo>
                    <a:pt x="41058" y="22571"/>
                  </a:lnTo>
                  <a:lnTo>
                    <a:pt x="41358" y="22991"/>
                  </a:lnTo>
                  <a:lnTo>
                    <a:pt x="41659" y="23291"/>
                  </a:lnTo>
                  <a:lnTo>
                    <a:pt x="41899" y="23471"/>
                  </a:lnTo>
                  <a:lnTo>
                    <a:pt x="42379" y="24251"/>
                  </a:lnTo>
                  <a:lnTo>
                    <a:pt x="42259" y="24551"/>
                  </a:lnTo>
                  <a:lnTo>
                    <a:pt x="42259" y="24551"/>
                  </a:lnTo>
                  <a:lnTo>
                    <a:pt x="42439" y="24311"/>
                  </a:lnTo>
                  <a:lnTo>
                    <a:pt x="42499" y="24371"/>
                  </a:lnTo>
                  <a:lnTo>
                    <a:pt x="42319" y="24851"/>
                  </a:lnTo>
                  <a:lnTo>
                    <a:pt x="42259" y="25092"/>
                  </a:lnTo>
                  <a:lnTo>
                    <a:pt x="42379" y="24912"/>
                  </a:lnTo>
                  <a:lnTo>
                    <a:pt x="42499" y="24851"/>
                  </a:lnTo>
                  <a:lnTo>
                    <a:pt x="42439" y="25392"/>
                  </a:lnTo>
                  <a:lnTo>
                    <a:pt x="41839" y="25392"/>
                  </a:lnTo>
                  <a:lnTo>
                    <a:pt x="41659" y="25152"/>
                  </a:lnTo>
                  <a:lnTo>
                    <a:pt x="41418" y="24912"/>
                  </a:lnTo>
                  <a:lnTo>
                    <a:pt x="41298" y="24551"/>
                  </a:lnTo>
                  <a:lnTo>
                    <a:pt x="41178" y="24071"/>
                  </a:lnTo>
                  <a:lnTo>
                    <a:pt x="40938" y="23111"/>
                  </a:lnTo>
                  <a:lnTo>
                    <a:pt x="40818" y="22270"/>
                  </a:lnTo>
                  <a:lnTo>
                    <a:pt x="40818" y="22210"/>
                  </a:lnTo>
                  <a:close/>
                  <a:moveTo>
                    <a:pt x="47901" y="22991"/>
                  </a:moveTo>
                  <a:lnTo>
                    <a:pt x="47961" y="23171"/>
                  </a:lnTo>
                  <a:lnTo>
                    <a:pt x="47961" y="23231"/>
                  </a:lnTo>
                  <a:lnTo>
                    <a:pt x="47961" y="23351"/>
                  </a:lnTo>
                  <a:lnTo>
                    <a:pt x="47961" y="23471"/>
                  </a:lnTo>
                  <a:lnTo>
                    <a:pt x="47961" y="23831"/>
                  </a:lnTo>
                  <a:lnTo>
                    <a:pt x="47961" y="24191"/>
                  </a:lnTo>
                  <a:lnTo>
                    <a:pt x="48081" y="24611"/>
                  </a:lnTo>
                  <a:lnTo>
                    <a:pt x="48261" y="24972"/>
                  </a:lnTo>
                  <a:lnTo>
                    <a:pt x="48381" y="25152"/>
                  </a:lnTo>
                  <a:lnTo>
                    <a:pt x="48441" y="25212"/>
                  </a:lnTo>
                  <a:lnTo>
                    <a:pt x="48441" y="25152"/>
                  </a:lnTo>
                  <a:lnTo>
                    <a:pt x="48321" y="24912"/>
                  </a:lnTo>
                  <a:lnTo>
                    <a:pt x="48201" y="24611"/>
                  </a:lnTo>
                  <a:lnTo>
                    <a:pt x="48141" y="24191"/>
                  </a:lnTo>
                  <a:lnTo>
                    <a:pt x="48201" y="23771"/>
                  </a:lnTo>
                  <a:lnTo>
                    <a:pt x="48261" y="23351"/>
                  </a:lnTo>
                  <a:lnTo>
                    <a:pt x="48321" y="23051"/>
                  </a:lnTo>
                  <a:lnTo>
                    <a:pt x="48381" y="23171"/>
                  </a:lnTo>
                  <a:lnTo>
                    <a:pt x="48441" y="23531"/>
                  </a:lnTo>
                  <a:lnTo>
                    <a:pt x="48381" y="23891"/>
                  </a:lnTo>
                  <a:lnTo>
                    <a:pt x="48381" y="24251"/>
                  </a:lnTo>
                  <a:lnTo>
                    <a:pt x="48441" y="24671"/>
                  </a:lnTo>
                  <a:lnTo>
                    <a:pt x="48562" y="25212"/>
                  </a:lnTo>
                  <a:lnTo>
                    <a:pt x="48441" y="25212"/>
                  </a:lnTo>
                  <a:lnTo>
                    <a:pt x="48381" y="25272"/>
                  </a:lnTo>
                  <a:lnTo>
                    <a:pt x="47841" y="25392"/>
                  </a:lnTo>
                  <a:lnTo>
                    <a:pt x="46221" y="25392"/>
                  </a:lnTo>
                  <a:lnTo>
                    <a:pt x="46040" y="25332"/>
                  </a:lnTo>
                  <a:lnTo>
                    <a:pt x="45800" y="25272"/>
                  </a:lnTo>
                  <a:lnTo>
                    <a:pt x="45560" y="25212"/>
                  </a:lnTo>
                  <a:lnTo>
                    <a:pt x="45320" y="25152"/>
                  </a:lnTo>
                  <a:lnTo>
                    <a:pt x="44720" y="24972"/>
                  </a:lnTo>
                  <a:lnTo>
                    <a:pt x="44720" y="24791"/>
                  </a:lnTo>
                  <a:lnTo>
                    <a:pt x="44900" y="24912"/>
                  </a:lnTo>
                  <a:lnTo>
                    <a:pt x="45260" y="25032"/>
                  </a:lnTo>
                  <a:lnTo>
                    <a:pt x="45740" y="25152"/>
                  </a:lnTo>
                  <a:lnTo>
                    <a:pt x="46281" y="25272"/>
                  </a:lnTo>
                  <a:lnTo>
                    <a:pt x="46761" y="25272"/>
                  </a:lnTo>
                  <a:lnTo>
                    <a:pt x="47181" y="25212"/>
                  </a:lnTo>
                  <a:lnTo>
                    <a:pt x="47481" y="25152"/>
                  </a:lnTo>
                  <a:lnTo>
                    <a:pt x="47601" y="25092"/>
                  </a:lnTo>
                  <a:lnTo>
                    <a:pt x="47181" y="25092"/>
                  </a:lnTo>
                  <a:lnTo>
                    <a:pt x="46761" y="25032"/>
                  </a:lnTo>
                  <a:lnTo>
                    <a:pt x="46341" y="24912"/>
                  </a:lnTo>
                  <a:lnTo>
                    <a:pt x="45860" y="24731"/>
                  </a:lnTo>
                  <a:lnTo>
                    <a:pt x="45500" y="24551"/>
                  </a:lnTo>
                  <a:lnTo>
                    <a:pt x="45200" y="24371"/>
                  </a:lnTo>
                  <a:lnTo>
                    <a:pt x="45020" y="24251"/>
                  </a:lnTo>
                  <a:lnTo>
                    <a:pt x="44840" y="24131"/>
                  </a:lnTo>
                  <a:lnTo>
                    <a:pt x="45200" y="24251"/>
                  </a:lnTo>
                  <a:lnTo>
                    <a:pt x="45620" y="24431"/>
                  </a:lnTo>
                  <a:lnTo>
                    <a:pt x="46161" y="24491"/>
                  </a:lnTo>
                  <a:lnTo>
                    <a:pt x="47001" y="24491"/>
                  </a:lnTo>
                  <a:lnTo>
                    <a:pt x="47301" y="24431"/>
                  </a:lnTo>
                  <a:lnTo>
                    <a:pt x="47001" y="24371"/>
                  </a:lnTo>
                  <a:lnTo>
                    <a:pt x="46641" y="24311"/>
                  </a:lnTo>
                  <a:lnTo>
                    <a:pt x="46221" y="24131"/>
                  </a:lnTo>
                  <a:lnTo>
                    <a:pt x="45800" y="23951"/>
                  </a:lnTo>
                  <a:lnTo>
                    <a:pt x="45440" y="23771"/>
                  </a:lnTo>
                  <a:lnTo>
                    <a:pt x="45020" y="23471"/>
                  </a:lnTo>
                  <a:lnTo>
                    <a:pt x="44840" y="23351"/>
                  </a:lnTo>
                  <a:lnTo>
                    <a:pt x="44840" y="23171"/>
                  </a:lnTo>
                  <a:lnTo>
                    <a:pt x="45140" y="23291"/>
                  </a:lnTo>
                  <a:lnTo>
                    <a:pt x="45380" y="23411"/>
                  </a:lnTo>
                  <a:lnTo>
                    <a:pt x="45740" y="23471"/>
                  </a:lnTo>
                  <a:lnTo>
                    <a:pt x="46761" y="23591"/>
                  </a:lnTo>
                  <a:lnTo>
                    <a:pt x="47241" y="23591"/>
                  </a:lnTo>
                  <a:lnTo>
                    <a:pt x="47661" y="23531"/>
                  </a:lnTo>
                  <a:lnTo>
                    <a:pt x="47961" y="23471"/>
                  </a:lnTo>
                  <a:lnTo>
                    <a:pt x="47661" y="23471"/>
                  </a:lnTo>
                  <a:lnTo>
                    <a:pt x="47241" y="23411"/>
                  </a:lnTo>
                  <a:lnTo>
                    <a:pt x="46821" y="23231"/>
                  </a:lnTo>
                  <a:lnTo>
                    <a:pt x="46461" y="23171"/>
                  </a:lnTo>
                  <a:lnTo>
                    <a:pt x="46941" y="23111"/>
                  </a:lnTo>
                  <a:lnTo>
                    <a:pt x="47361" y="23111"/>
                  </a:lnTo>
                  <a:lnTo>
                    <a:pt x="47481" y="23051"/>
                  </a:lnTo>
                  <a:lnTo>
                    <a:pt x="47721" y="22991"/>
                  </a:lnTo>
                  <a:lnTo>
                    <a:pt x="47721" y="23051"/>
                  </a:lnTo>
                  <a:lnTo>
                    <a:pt x="47781" y="23111"/>
                  </a:lnTo>
                  <a:lnTo>
                    <a:pt x="47841" y="22991"/>
                  </a:lnTo>
                  <a:close/>
                  <a:moveTo>
                    <a:pt x="48682" y="24131"/>
                  </a:moveTo>
                  <a:lnTo>
                    <a:pt x="48682" y="24251"/>
                  </a:lnTo>
                  <a:lnTo>
                    <a:pt x="48682" y="24371"/>
                  </a:lnTo>
                  <a:lnTo>
                    <a:pt x="48682" y="24671"/>
                  </a:lnTo>
                  <a:lnTo>
                    <a:pt x="48742" y="25092"/>
                  </a:lnTo>
                  <a:lnTo>
                    <a:pt x="48742" y="25152"/>
                  </a:lnTo>
                  <a:lnTo>
                    <a:pt x="48802" y="25392"/>
                  </a:lnTo>
                  <a:lnTo>
                    <a:pt x="48682" y="25392"/>
                  </a:lnTo>
                  <a:lnTo>
                    <a:pt x="48622" y="25332"/>
                  </a:lnTo>
                  <a:lnTo>
                    <a:pt x="48622" y="25392"/>
                  </a:lnTo>
                  <a:lnTo>
                    <a:pt x="48381" y="25392"/>
                  </a:lnTo>
                  <a:lnTo>
                    <a:pt x="48381" y="25332"/>
                  </a:lnTo>
                  <a:lnTo>
                    <a:pt x="48562" y="25272"/>
                  </a:lnTo>
                  <a:lnTo>
                    <a:pt x="48622" y="25332"/>
                  </a:lnTo>
                  <a:lnTo>
                    <a:pt x="48622" y="25212"/>
                  </a:lnTo>
                  <a:lnTo>
                    <a:pt x="48742" y="25152"/>
                  </a:lnTo>
                  <a:lnTo>
                    <a:pt x="48622" y="25152"/>
                  </a:lnTo>
                  <a:lnTo>
                    <a:pt x="48622" y="24611"/>
                  </a:lnTo>
                  <a:lnTo>
                    <a:pt x="48682" y="24131"/>
                  </a:lnTo>
                  <a:close/>
                  <a:moveTo>
                    <a:pt x="49342" y="25152"/>
                  </a:moveTo>
                  <a:lnTo>
                    <a:pt x="49342" y="25212"/>
                  </a:lnTo>
                  <a:lnTo>
                    <a:pt x="49402" y="25392"/>
                  </a:lnTo>
                  <a:lnTo>
                    <a:pt x="49282" y="25392"/>
                  </a:lnTo>
                  <a:lnTo>
                    <a:pt x="49282" y="25152"/>
                  </a:lnTo>
                  <a:close/>
                  <a:moveTo>
                    <a:pt x="50722" y="20590"/>
                  </a:moveTo>
                  <a:lnTo>
                    <a:pt x="51803" y="21730"/>
                  </a:lnTo>
                  <a:lnTo>
                    <a:pt x="51623" y="21850"/>
                  </a:lnTo>
                  <a:lnTo>
                    <a:pt x="51503" y="21970"/>
                  </a:lnTo>
                  <a:lnTo>
                    <a:pt x="51683" y="21910"/>
                  </a:lnTo>
                  <a:lnTo>
                    <a:pt x="51863" y="21790"/>
                  </a:lnTo>
                  <a:lnTo>
                    <a:pt x="53244" y="23531"/>
                  </a:lnTo>
                  <a:lnTo>
                    <a:pt x="54564" y="25392"/>
                  </a:lnTo>
                  <a:lnTo>
                    <a:pt x="52763" y="25392"/>
                  </a:lnTo>
                  <a:lnTo>
                    <a:pt x="52223" y="25092"/>
                  </a:lnTo>
                  <a:lnTo>
                    <a:pt x="51923" y="24851"/>
                  </a:lnTo>
                  <a:lnTo>
                    <a:pt x="51683" y="24731"/>
                  </a:lnTo>
                  <a:lnTo>
                    <a:pt x="50903" y="24131"/>
                  </a:lnTo>
                  <a:lnTo>
                    <a:pt x="50722" y="24011"/>
                  </a:lnTo>
                  <a:lnTo>
                    <a:pt x="50602" y="23831"/>
                  </a:lnTo>
                  <a:lnTo>
                    <a:pt x="51143" y="24191"/>
                  </a:lnTo>
                  <a:lnTo>
                    <a:pt x="52043" y="24731"/>
                  </a:lnTo>
                  <a:lnTo>
                    <a:pt x="52523" y="25032"/>
                  </a:lnTo>
                  <a:lnTo>
                    <a:pt x="53003" y="25152"/>
                  </a:lnTo>
                  <a:lnTo>
                    <a:pt x="53304" y="25152"/>
                  </a:lnTo>
                  <a:lnTo>
                    <a:pt x="53003" y="25092"/>
                  </a:lnTo>
                  <a:lnTo>
                    <a:pt x="52583" y="24912"/>
                  </a:lnTo>
                  <a:lnTo>
                    <a:pt x="52163" y="24611"/>
                  </a:lnTo>
                  <a:lnTo>
                    <a:pt x="51263" y="23951"/>
                  </a:lnTo>
                  <a:lnTo>
                    <a:pt x="50782" y="23531"/>
                  </a:lnTo>
                  <a:lnTo>
                    <a:pt x="51683" y="24071"/>
                  </a:lnTo>
                  <a:lnTo>
                    <a:pt x="52523" y="24491"/>
                  </a:lnTo>
                  <a:lnTo>
                    <a:pt x="52883" y="24671"/>
                  </a:lnTo>
                  <a:lnTo>
                    <a:pt x="52883" y="24671"/>
                  </a:lnTo>
                  <a:lnTo>
                    <a:pt x="52523" y="24431"/>
                  </a:lnTo>
                  <a:lnTo>
                    <a:pt x="51803" y="23951"/>
                  </a:lnTo>
                  <a:lnTo>
                    <a:pt x="51023" y="23351"/>
                  </a:lnTo>
                  <a:lnTo>
                    <a:pt x="50602" y="22991"/>
                  </a:lnTo>
                  <a:lnTo>
                    <a:pt x="50002" y="22510"/>
                  </a:lnTo>
                  <a:lnTo>
                    <a:pt x="49942" y="22390"/>
                  </a:lnTo>
                  <a:lnTo>
                    <a:pt x="50362" y="22751"/>
                  </a:lnTo>
                  <a:lnTo>
                    <a:pt x="51203" y="23291"/>
                  </a:lnTo>
                  <a:lnTo>
                    <a:pt x="52043" y="23711"/>
                  </a:lnTo>
                  <a:lnTo>
                    <a:pt x="52283" y="23831"/>
                  </a:lnTo>
                  <a:lnTo>
                    <a:pt x="52403" y="23831"/>
                  </a:lnTo>
                  <a:lnTo>
                    <a:pt x="52283" y="23771"/>
                  </a:lnTo>
                  <a:lnTo>
                    <a:pt x="52043" y="23651"/>
                  </a:lnTo>
                  <a:lnTo>
                    <a:pt x="51323" y="23111"/>
                  </a:lnTo>
                  <a:lnTo>
                    <a:pt x="50542" y="22510"/>
                  </a:lnTo>
                  <a:lnTo>
                    <a:pt x="50122" y="22090"/>
                  </a:lnTo>
                  <a:lnTo>
                    <a:pt x="49762" y="21730"/>
                  </a:lnTo>
                  <a:lnTo>
                    <a:pt x="49762" y="21610"/>
                  </a:lnTo>
                  <a:lnTo>
                    <a:pt x="49942" y="21730"/>
                  </a:lnTo>
                  <a:lnTo>
                    <a:pt x="51143" y="22631"/>
                  </a:lnTo>
                  <a:lnTo>
                    <a:pt x="51863" y="23111"/>
                  </a:lnTo>
                  <a:lnTo>
                    <a:pt x="52223" y="23291"/>
                  </a:lnTo>
                  <a:lnTo>
                    <a:pt x="52223" y="23291"/>
                  </a:lnTo>
                  <a:lnTo>
                    <a:pt x="51923" y="23051"/>
                  </a:lnTo>
                  <a:lnTo>
                    <a:pt x="51263" y="22510"/>
                  </a:lnTo>
                  <a:lnTo>
                    <a:pt x="50722" y="21970"/>
                  </a:lnTo>
                  <a:lnTo>
                    <a:pt x="51083" y="22210"/>
                  </a:lnTo>
                  <a:lnTo>
                    <a:pt x="51743" y="22691"/>
                  </a:lnTo>
                  <a:lnTo>
                    <a:pt x="51983" y="22931"/>
                  </a:lnTo>
                  <a:lnTo>
                    <a:pt x="51983" y="22931"/>
                  </a:lnTo>
                  <a:lnTo>
                    <a:pt x="51743" y="22631"/>
                  </a:lnTo>
                  <a:lnTo>
                    <a:pt x="51203" y="22090"/>
                  </a:lnTo>
                  <a:lnTo>
                    <a:pt x="50903" y="21850"/>
                  </a:lnTo>
                  <a:lnTo>
                    <a:pt x="50963" y="21850"/>
                  </a:lnTo>
                  <a:lnTo>
                    <a:pt x="51743" y="22270"/>
                  </a:lnTo>
                  <a:lnTo>
                    <a:pt x="51983" y="22390"/>
                  </a:lnTo>
                  <a:lnTo>
                    <a:pt x="52103" y="22450"/>
                  </a:lnTo>
                  <a:lnTo>
                    <a:pt x="52043" y="22390"/>
                  </a:lnTo>
                  <a:lnTo>
                    <a:pt x="51803" y="22210"/>
                  </a:lnTo>
                  <a:lnTo>
                    <a:pt x="51083" y="21730"/>
                  </a:lnTo>
                  <a:lnTo>
                    <a:pt x="50362" y="21130"/>
                  </a:lnTo>
                  <a:lnTo>
                    <a:pt x="49942" y="20710"/>
                  </a:lnTo>
                  <a:lnTo>
                    <a:pt x="49822" y="20590"/>
                  </a:lnTo>
                  <a:lnTo>
                    <a:pt x="49822" y="20590"/>
                  </a:lnTo>
                  <a:lnTo>
                    <a:pt x="50242" y="20830"/>
                  </a:lnTo>
                  <a:lnTo>
                    <a:pt x="50302" y="20890"/>
                  </a:lnTo>
                  <a:lnTo>
                    <a:pt x="50242" y="20950"/>
                  </a:lnTo>
                  <a:lnTo>
                    <a:pt x="50362" y="20890"/>
                  </a:lnTo>
                  <a:lnTo>
                    <a:pt x="51203" y="21370"/>
                  </a:lnTo>
                  <a:lnTo>
                    <a:pt x="50482" y="20770"/>
                  </a:lnTo>
                  <a:lnTo>
                    <a:pt x="50662" y="20650"/>
                  </a:lnTo>
                  <a:lnTo>
                    <a:pt x="50722" y="20590"/>
                  </a:lnTo>
                  <a:close/>
                  <a:moveTo>
                    <a:pt x="58166" y="17048"/>
                  </a:moveTo>
                  <a:lnTo>
                    <a:pt x="58466" y="17108"/>
                  </a:lnTo>
                  <a:lnTo>
                    <a:pt x="58466" y="17468"/>
                  </a:lnTo>
                  <a:lnTo>
                    <a:pt x="58586" y="18129"/>
                  </a:lnTo>
                  <a:lnTo>
                    <a:pt x="58586" y="18609"/>
                  </a:lnTo>
                  <a:lnTo>
                    <a:pt x="58586" y="19209"/>
                  </a:lnTo>
                  <a:lnTo>
                    <a:pt x="58526" y="19809"/>
                  </a:lnTo>
                  <a:lnTo>
                    <a:pt x="58406" y="20290"/>
                  </a:lnTo>
                  <a:lnTo>
                    <a:pt x="58286" y="20590"/>
                  </a:lnTo>
                  <a:lnTo>
                    <a:pt x="58286" y="20590"/>
                  </a:lnTo>
                  <a:lnTo>
                    <a:pt x="58526" y="20350"/>
                  </a:lnTo>
                  <a:lnTo>
                    <a:pt x="58766" y="19869"/>
                  </a:lnTo>
                  <a:lnTo>
                    <a:pt x="59006" y="19329"/>
                  </a:lnTo>
                  <a:lnTo>
                    <a:pt x="59186" y="18729"/>
                  </a:lnTo>
                  <a:lnTo>
                    <a:pt x="59306" y="18129"/>
                  </a:lnTo>
                  <a:lnTo>
                    <a:pt x="59306" y="17648"/>
                  </a:lnTo>
                  <a:lnTo>
                    <a:pt x="59366" y="17949"/>
                  </a:lnTo>
                  <a:lnTo>
                    <a:pt x="59366" y="18189"/>
                  </a:lnTo>
                  <a:lnTo>
                    <a:pt x="59426" y="18609"/>
                  </a:lnTo>
                  <a:lnTo>
                    <a:pt x="59426" y="19149"/>
                  </a:lnTo>
                  <a:lnTo>
                    <a:pt x="59426" y="19809"/>
                  </a:lnTo>
                  <a:lnTo>
                    <a:pt x="59306" y="20350"/>
                  </a:lnTo>
                  <a:lnTo>
                    <a:pt x="59126" y="20890"/>
                  </a:lnTo>
                  <a:lnTo>
                    <a:pt x="59006" y="21190"/>
                  </a:lnTo>
                  <a:lnTo>
                    <a:pt x="58946" y="21370"/>
                  </a:lnTo>
                  <a:lnTo>
                    <a:pt x="58946" y="21370"/>
                  </a:lnTo>
                  <a:lnTo>
                    <a:pt x="59006" y="21250"/>
                  </a:lnTo>
                  <a:lnTo>
                    <a:pt x="59246" y="20950"/>
                  </a:lnTo>
                  <a:lnTo>
                    <a:pt x="59546" y="20470"/>
                  </a:lnTo>
                  <a:lnTo>
                    <a:pt x="59846" y="19869"/>
                  </a:lnTo>
                  <a:lnTo>
                    <a:pt x="60026" y="19269"/>
                  </a:lnTo>
                  <a:lnTo>
                    <a:pt x="60147" y="18669"/>
                  </a:lnTo>
                  <a:lnTo>
                    <a:pt x="60207" y="18129"/>
                  </a:lnTo>
                  <a:lnTo>
                    <a:pt x="60207" y="17828"/>
                  </a:lnTo>
                  <a:lnTo>
                    <a:pt x="60387" y="17949"/>
                  </a:lnTo>
                  <a:lnTo>
                    <a:pt x="60207" y="18729"/>
                  </a:lnTo>
                  <a:lnTo>
                    <a:pt x="60207" y="19089"/>
                  </a:lnTo>
                  <a:lnTo>
                    <a:pt x="60147" y="19329"/>
                  </a:lnTo>
                  <a:lnTo>
                    <a:pt x="60086" y="19689"/>
                  </a:lnTo>
                  <a:lnTo>
                    <a:pt x="59846" y="20350"/>
                  </a:lnTo>
                  <a:lnTo>
                    <a:pt x="59486" y="21130"/>
                  </a:lnTo>
                  <a:lnTo>
                    <a:pt x="59066" y="21790"/>
                  </a:lnTo>
                  <a:lnTo>
                    <a:pt x="58646" y="22330"/>
                  </a:lnTo>
                  <a:lnTo>
                    <a:pt x="58286" y="22691"/>
                  </a:lnTo>
                  <a:lnTo>
                    <a:pt x="58166" y="22811"/>
                  </a:lnTo>
                  <a:lnTo>
                    <a:pt x="58346" y="22691"/>
                  </a:lnTo>
                  <a:lnTo>
                    <a:pt x="58766" y="22450"/>
                  </a:lnTo>
                  <a:lnTo>
                    <a:pt x="59126" y="22150"/>
                  </a:lnTo>
                  <a:lnTo>
                    <a:pt x="59546" y="21730"/>
                  </a:lnTo>
                  <a:lnTo>
                    <a:pt x="59486" y="21790"/>
                  </a:lnTo>
                  <a:lnTo>
                    <a:pt x="59606" y="21730"/>
                  </a:lnTo>
                  <a:lnTo>
                    <a:pt x="59906" y="21550"/>
                  </a:lnTo>
                  <a:lnTo>
                    <a:pt x="59966" y="21490"/>
                  </a:lnTo>
                  <a:lnTo>
                    <a:pt x="60387" y="21490"/>
                  </a:lnTo>
                  <a:lnTo>
                    <a:pt x="59846" y="21910"/>
                  </a:lnTo>
                  <a:lnTo>
                    <a:pt x="59366" y="22210"/>
                  </a:lnTo>
                  <a:lnTo>
                    <a:pt x="59006" y="22450"/>
                  </a:lnTo>
                  <a:lnTo>
                    <a:pt x="59426" y="22330"/>
                  </a:lnTo>
                  <a:lnTo>
                    <a:pt x="60387" y="21970"/>
                  </a:lnTo>
                  <a:lnTo>
                    <a:pt x="59786" y="22390"/>
                  </a:lnTo>
                  <a:lnTo>
                    <a:pt x="59786" y="22390"/>
                  </a:lnTo>
                  <a:lnTo>
                    <a:pt x="60267" y="22210"/>
                  </a:lnTo>
                  <a:lnTo>
                    <a:pt x="60867" y="21970"/>
                  </a:lnTo>
                  <a:lnTo>
                    <a:pt x="60927" y="22030"/>
                  </a:lnTo>
                  <a:lnTo>
                    <a:pt x="61767" y="22030"/>
                  </a:lnTo>
                  <a:lnTo>
                    <a:pt x="60507" y="22691"/>
                  </a:lnTo>
                  <a:lnTo>
                    <a:pt x="59066" y="23351"/>
                  </a:lnTo>
                  <a:lnTo>
                    <a:pt x="58466" y="23651"/>
                  </a:lnTo>
                  <a:lnTo>
                    <a:pt x="58466" y="23651"/>
                  </a:lnTo>
                  <a:lnTo>
                    <a:pt x="59126" y="23471"/>
                  </a:lnTo>
                  <a:lnTo>
                    <a:pt x="59846" y="23291"/>
                  </a:lnTo>
                  <a:lnTo>
                    <a:pt x="59906" y="23291"/>
                  </a:lnTo>
                  <a:lnTo>
                    <a:pt x="60387" y="23351"/>
                  </a:lnTo>
                  <a:lnTo>
                    <a:pt x="60987" y="23291"/>
                  </a:lnTo>
                  <a:lnTo>
                    <a:pt x="61767" y="23231"/>
                  </a:lnTo>
                  <a:lnTo>
                    <a:pt x="61827" y="23231"/>
                  </a:lnTo>
                  <a:lnTo>
                    <a:pt x="61287" y="23411"/>
                  </a:lnTo>
                  <a:lnTo>
                    <a:pt x="60447" y="23711"/>
                  </a:lnTo>
                  <a:lnTo>
                    <a:pt x="59726" y="23951"/>
                  </a:lnTo>
                  <a:lnTo>
                    <a:pt x="59426" y="24011"/>
                  </a:lnTo>
                  <a:lnTo>
                    <a:pt x="59246" y="23951"/>
                  </a:lnTo>
                  <a:lnTo>
                    <a:pt x="59126" y="23951"/>
                  </a:lnTo>
                  <a:lnTo>
                    <a:pt x="59066" y="23891"/>
                  </a:lnTo>
                  <a:lnTo>
                    <a:pt x="59066" y="23951"/>
                  </a:lnTo>
                  <a:lnTo>
                    <a:pt x="59246" y="24011"/>
                  </a:lnTo>
                  <a:lnTo>
                    <a:pt x="59426" y="24071"/>
                  </a:lnTo>
                  <a:lnTo>
                    <a:pt x="59786" y="24071"/>
                  </a:lnTo>
                  <a:lnTo>
                    <a:pt x="60507" y="24011"/>
                  </a:lnTo>
                  <a:lnTo>
                    <a:pt x="61407" y="23831"/>
                  </a:lnTo>
                  <a:lnTo>
                    <a:pt x="62127" y="23651"/>
                  </a:lnTo>
                  <a:lnTo>
                    <a:pt x="62788" y="23471"/>
                  </a:lnTo>
                  <a:lnTo>
                    <a:pt x="61707" y="23951"/>
                  </a:lnTo>
                  <a:lnTo>
                    <a:pt x="61707" y="23951"/>
                  </a:lnTo>
                  <a:lnTo>
                    <a:pt x="62127" y="23891"/>
                  </a:lnTo>
                  <a:lnTo>
                    <a:pt x="63088" y="23711"/>
                  </a:lnTo>
                  <a:lnTo>
                    <a:pt x="62367" y="24191"/>
                  </a:lnTo>
                  <a:lnTo>
                    <a:pt x="61707" y="24551"/>
                  </a:lnTo>
                  <a:lnTo>
                    <a:pt x="61107" y="24791"/>
                  </a:lnTo>
                  <a:lnTo>
                    <a:pt x="60687" y="24912"/>
                  </a:lnTo>
                  <a:lnTo>
                    <a:pt x="61167" y="24912"/>
                  </a:lnTo>
                  <a:lnTo>
                    <a:pt x="61827" y="24791"/>
                  </a:lnTo>
                  <a:lnTo>
                    <a:pt x="62548" y="24551"/>
                  </a:lnTo>
                  <a:lnTo>
                    <a:pt x="63328" y="24251"/>
                  </a:lnTo>
                  <a:lnTo>
                    <a:pt x="63988" y="23951"/>
                  </a:lnTo>
                  <a:lnTo>
                    <a:pt x="64468" y="23711"/>
                  </a:lnTo>
                  <a:lnTo>
                    <a:pt x="63988" y="24191"/>
                  </a:lnTo>
                  <a:lnTo>
                    <a:pt x="63388" y="24671"/>
                  </a:lnTo>
                  <a:lnTo>
                    <a:pt x="62848" y="25092"/>
                  </a:lnTo>
                  <a:lnTo>
                    <a:pt x="62247" y="25392"/>
                  </a:lnTo>
                  <a:lnTo>
                    <a:pt x="57866" y="25392"/>
                  </a:lnTo>
                  <a:lnTo>
                    <a:pt x="57085" y="24191"/>
                  </a:lnTo>
                  <a:lnTo>
                    <a:pt x="56245" y="23051"/>
                  </a:lnTo>
                  <a:lnTo>
                    <a:pt x="55404" y="21970"/>
                  </a:lnTo>
                  <a:lnTo>
                    <a:pt x="54564" y="20890"/>
                  </a:lnTo>
                  <a:lnTo>
                    <a:pt x="54624" y="20830"/>
                  </a:lnTo>
                  <a:lnTo>
                    <a:pt x="54984" y="20350"/>
                  </a:lnTo>
                  <a:lnTo>
                    <a:pt x="55404" y="19809"/>
                  </a:lnTo>
                  <a:lnTo>
                    <a:pt x="55825" y="19209"/>
                  </a:lnTo>
                  <a:lnTo>
                    <a:pt x="56125" y="18609"/>
                  </a:lnTo>
                  <a:lnTo>
                    <a:pt x="56245" y="18309"/>
                  </a:lnTo>
                  <a:lnTo>
                    <a:pt x="56245" y="18309"/>
                  </a:lnTo>
                  <a:lnTo>
                    <a:pt x="56185" y="18849"/>
                  </a:lnTo>
                  <a:lnTo>
                    <a:pt x="56005" y="19449"/>
                  </a:lnTo>
                  <a:lnTo>
                    <a:pt x="55825" y="20049"/>
                  </a:lnTo>
                  <a:lnTo>
                    <a:pt x="55585" y="20530"/>
                  </a:lnTo>
                  <a:lnTo>
                    <a:pt x="55404" y="20890"/>
                  </a:lnTo>
                  <a:lnTo>
                    <a:pt x="55705" y="20590"/>
                  </a:lnTo>
                  <a:lnTo>
                    <a:pt x="56005" y="20230"/>
                  </a:lnTo>
                  <a:lnTo>
                    <a:pt x="56305" y="19749"/>
                  </a:lnTo>
                  <a:lnTo>
                    <a:pt x="56005" y="20410"/>
                  </a:lnTo>
                  <a:lnTo>
                    <a:pt x="55705" y="20890"/>
                  </a:lnTo>
                  <a:lnTo>
                    <a:pt x="55464" y="21250"/>
                  </a:lnTo>
                  <a:lnTo>
                    <a:pt x="55404" y="21370"/>
                  </a:lnTo>
                  <a:lnTo>
                    <a:pt x="55525" y="21250"/>
                  </a:lnTo>
                  <a:lnTo>
                    <a:pt x="55825" y="21010"/>
                  </a:lnTo>
                  <a:lnTo>
                    <a:pt x="56245" y="20530"/>
                  </a:lnTo>
                  <a:lnTo>
                    <a:pt x="56665" y="19989"/>
                  </a:lnTo>
                  <a:lnTo>
                    <a:pt x="57025" y="19449"/>
                  </a:lnTo>
                  <a:lnTo>
                    <a:pt x="57265" y="18969"/>
                  </a:lnTo>
                  <a:lnTo>
                    <a:pt x="57205" y="19389"/>
                  </a:lnTo>
                  <a:lnTo>
                    <a:pt x="57085" y="19989"/>
                  </a:lnTo>
                  <a:lnTo>
                    <a:pt x="56965" y="20530"/>
                  </a:lnTo>
                  <a:lnTo>
                    <a:pt x="56785" y="20830"/>
                  </a:lnTo>
                  <a:lnTo>
                    <a:pt x="57085" y="20590"/>
                  </a:lnTo>
                  <a:lnTo>
                    <a:pt x="57325" y="20109"/>
                  </a:lnTo>
                  <a:lnTo>
                    <a:pt x="57625" y="19509"/>
                  </a:lnTo>
                  <a:lnTo>
                    <a:pt x="57866" y="18909"/>
                  </a:lnTo>
                  <a:lnTo>
                    <a:pt x="58046" y="18309"/>
                  </a:lnTo>
                  <a:lnTo>
                    <a:pt x="58166" y="17828"/>
                  </a:lnTo>
                  <a:lnTo>
                    <a:pt x="58226" y="17528"/>
                  </a:lnTo>
                  <a:lnTo>
                    <a:pt x="58166" y="17048"/>
                  </a:lnTo>
                  <a:close/>
                  <a:moveTo>
                    <a:pt x="65969" y="23411"/>
                  </a:moveTo>
                  <a:lnTo>
                    <a:pt x="65969" y="23471"/>
                  </a:lnTo>
                  <a:lnTo>
                    <a:pt x="65789" y="23711"/>
                  </a:lnTo>
                  <a:lnTo>
                    <a:pt x="65369" y="24431"/>
                  </a:lnTo>
                  <a:lnTo>
                    <a:pt x="65069" y="24912"/>
                  </a:lnTo>
                  <a:lnTo>
                    <a:pt x="64708" y="25392"/>
                  </a:lnTo>
                  <a:lnTo>
                    <a:pt x="62788" y="25392"/>
                  </a:lnTo>
                  <a:lnTo>
                    <a:pt x="63208" y="25212"/>
                  </a:lnTo>
                  <a:lnTo>
                    <a:pt x="63628" y="25032"/>
                  </a:lnTo>
                  <a:lnTo>
                    <a:pt x="64348" y="24671"/>
                  </a:lnTo>
                  <a:lnTo>
                    <a:pt x="64949" y="24251"/>
                  </a:lnTo>
                  <a:lnTo>
                    <a:pt x="65669" y="23711"/>
                  </a:lnTo>
                  <a:lnTo>
                    <a:pt x="65969" y="23411"/>
                  </a:lnTo>
                  <a:close/>
                  <a:moveTo>
                    <a:pt x="65849" y="24972"/>
                  </a:moveTo>
                  <a:lnTo>
                    <a:pt x="65549" y="25392"/>
                  </a:lnTo>
                  <a:lnTo>
                    <a:pt x="65429" y="25392"/>
                  </a:lnTo>
                  <a:lnTo>
                    <a:pt x="65849" y="24972"/>
                  </a:lnTo>
                  <a:close/>
                  <a:moveTo>
                    <a:pt x="69330" y="24791"/>
                  </a:moveTo>
                  <a:lnTo>
                    <a:pt x="69931" y="24972"/>
                  </a:lnTo>
                  <a:lnTo>
                    <a:pt x="70291" y="25092"/>
                  </a:lnTo>
                  <a:lnTo>
                    <a:pt x="70531" y="25272"/>
                  </a:lnTo>
                  <a:lnTo>
                    <a:pt x="70651" y="25392"/>
                  </a:lnTo>
                  <a:lnTo>
                    <a:pt x="69811" y="25392"/>
                  </a:lnTo>
                  <a:lnTo>
                    <a:pt x="69751" y="25272"/>
                  </a:lnTo>
                  <a:lnTo>
                    <a:pt x="69571" y="25032"/>
                  </a:lnTo>
                  <a:lnTo>
                    <a:pt x="69450" y="24851"/>
                  </a:lnTo>
                  <a:lnTo>
                    <a:pt x="69330" y="24791"/>
                  </a:lnTo>
                  <a:close/>
                  <a:moveTo>
                    <a:pt x="69931" y="24431"/>
                  </a:moveTo>
                  <a:lnTo>
                    <a:pt x="70531" y="24671"/>
                  </a:lnTo>
                  <a:lnTo>
                    <a:pt x="71011" y="24972"/>
                  </a:lnTo>
                  <a:lnTo>
                    <a:pt x="71371" y="25272"/>
                  </a:lnTo>
                  <a:lnTo>
                    <a:pt x="71551" y="25392"/>
                  </a:lnTo>
                  <a:lnTo>
                    <a:pt x="70711" y="25392"/>
                  </a:lnTo>
                  <a:lnTo>
                    <a:pt x="70651" y="25212"/>
                  </a:lnTo>
                  <a:lnTo>
                    <a:pt x="70471" y="24912"/>
                  </a:lnTo>
                  <a:lnTo>
                    <a:pt x="70111" y="24611"/>
                  </a:lnTo>
                  <a:lnTo>
                    <a:pt x="69931" y="24431"/>
                  </a:lnTo>
                  <a:close/>
                  <a:moveTo>
                    <a:pt x="15607" y="26292"/>
                  </a:moveTo>
                  <a:lnTo>
                    <a:pt x="15547" y="26352"/>
                  </a:lnTo>
                  <a:lnTo>
                    <a:pt x="15547" y="26292"/>
                  </a:lnTo>
                  <a:close/>
                  <a:moveTo>
                    <a:pt x="21730" y="26292"/>
                  </a:moveTo>
                  <a:lnTo>
                    <a:pt x="21550" y="26532"/>
                  </a:lnTo>
                  <a:lnTo>
                    <a:pt x="21670" y="26292"/>
                  </a:lnTo>
                  <a:close/>
                  <a:moveTo>
                    <a:pt x="15307" y="26292"/>
                  </a:moveTo>
                  <a:lnTo>
                    <a:pt x="15307" y="26592"/>
                  </a:lnTo>
                  <a:lnTo>
                    <a:pt x="15247" y="26292"/>
                  </a:lnTo>
                  <a:close/>
                  <a:moveTo>
                    <a:pt x="17528" y="26532"/>
                  </a:moveTo>
                  <a:lnTo>
                    <a:pt x="17528" y="26592"/>
                  </a:lnTo>
                  <a:lnTo>
                    <a:pt x="17468" y="26532"/>
                  </a:lnTo>
                  <a:close/>
                  <a:moveTo>
                    <a:pt x="45560" y="26412"/>
                  </a:moveTo>
                  <a:lnTo>
                    <a:pt x="45080" y="26532"/>
                  </a:lnTo>
                  <a:lnTo>
                    <a:pt x="45020" y="26592"/>
                  </a:lnTo>
                  <a:lnTo>
                    <a:pt x="44960" y="26412"/>
                  </a:lnTo>
                  <a:lnTo>
                    <a:pt x="45140" y="26472"/>
                  </a:lnTo>
                  <a:lnTo>
                    <a:pt x="45560" y="26412"/>
                  </a:lnTo>
                  <a:close/>
                  <a:moveTo>
                    <a:pt x="15787" y="26292"/>
                  </a:moveTo>
                  <a:lnTo>
                    <a:pt x="15727" y="26412"/>
                  </a:lnTo>
                  <a:lnTo>
                    <a:pt x="15607" y="26652"/>
                  </a:lnTo>
                  <a:lnTo>
                    <a:pt x="15607" y="26532"/>
                  </a:lnTo>
                  <a:lnTo>
                    <a:pt x="15607" y="26292"/>
                  </a:lnTo>
                  <a:close/>
                  <a:moveTo>
                    <a:pt x="16088" y="26292"/>
                  </a:moveTo>
                  <a:lnTo>
                    <a:pt x="15968" y="26472"/>
                  </a:lnTo>
                  <a:lnTo>
                    <a:pt x="15908" y="26652"/>
                  </a:lnTo>
                  <a:lnTo>
                    <a:pt x="15908" y="26472"/>
                  </a:lnTo>
                  <a:lnTo>
                    <a:pt x="15968" y="26292"/>
                  </a:lnTo>
                  <a:close/>
                  <a:moveTo>
                    <a:pt x="21190" y="26292"/>
                  </a:moveTo>
                  <a:lnTo>
                    <a:pt x="21130" y="26532"/>
                  </a:lnTo>
                  <a:lnTo>
                    <a:pt x="20950" y="26712"/>
                  </a:lnTo>
                  <a:lnTo>
                    <a:pt x="20950" y="26592"/>
                  </a:lnTo>
                  <a:lnTo>
                    <a:pt x="21070" y="26292"/>
                  </a:lnTo>
                  <a:close/>
                  <a:moveTo>
                    <a:pt x="46881" y="26292"/>
                  </a:moveTo>
                  <a:lnTo>
                    <a:pt x="46881" y="26352"/>
                  </a:lnTo>
                  <a:lnTo>
                    <a:pt x="46221" y="26652"/>
                  </a:lnTo>
                  <a:lnTo>
                    <a:pt x="45777" y="26751"/>
                  </a:lnTo>
                  <a:lnTo>
                    <a:pt x="45777" y="26751"/>
                  </a:lnTo>
                  <a:lnTo>
                    <a:pt x="46461" y="26352"/>
                  </a:lnTo>
                  <a:lnTo>
                    <a:pt x="46581" y="26292"/>
                  </a:lnTo>
                  <a:close/>
                  <a:moveTo>
                    <a:pt x="42259" y="26292"/>
                  </a:moveTo>
                  <a:lnTo>
                    <a:pt x="42199" y="26352"/>
                  </a:lnTo>
                  <a:lnTo>
                    <a:pt x="42139" y="26892"/>
                  </a:lnTo>
                  <a:lnTo>
                    <a:pt x="42079" y="26832"/>
                  </a:lnTo>
                  <a:lnTo>
                    <a:pt x="41839" y="26292"/>
                  </a:lnTo>
                  <a:lnTo>
                    <a:pt x="42079" y="26292"/>
                  </a:lnTo>
                  <a:lnTo>
                    <a:pt x="42139" y="26352"/>
                  </a:lnTo>
                  <a:lnTo>
                    <a:pt x="42139" y="26292"/>
                  </a:lnTo>
                  <a:close/>
                  <a:moveTo>
                    <a:pt x="42319" y="26832"/>
                  </a:moveTo>
                  <a:lnTo>
                    <a:pt x="42259" y="27072"/>
                  </a:lnTo>
                  <a:lnTo>
                    <a:pt x="42259" y="27132"/>
                  </a:lnTo>
                  <a:lnTo>
                    <a:pt x="42199" y="27072"/>
                  </a:lnTo>
                  <a:lnTo>
                    <a:pt x="42199" y="27012"/>
                  </a:lnTo>
                  <a:lnTo>
                    <a:pt x="42319" y="26832"/>
                  </a:lnTo>
                  <a:close/>
                  <a:moveTo>
                    <a:pt x="50963" y="26952"/>
                  </a:moveTo>
                  <a:lnTo>
                    <a:pt x="51023" y="27012"/>
                  </a:lnTo>
                  <a:lnTo>
                    <a:pt x="51023" y="27132"/>
                  </a:lnTo>
                  <a:lnTo>
                    <a:pt x="50963" y="27072"/>
                  </a:lnTo>
                  <a:lnTo>
                    <a:pt x="50963" y="26952"/>
                  </a:lnTo>
                  <a:close/>
                  <a:moveTo>
                    <a:pt x="48502" y="26292"/>
                  </a:moveTo>
                  <a:lnTo>
                    <a:pt x="48021" y="26652"/>
                  </a:lnTo>
                  <a:lnTo>
                    <a:pt x="47061" y="27313"/>
                  </a:lnTo>
                  <a:lnTo>
                    <a:pt x="47181" y="27132"/>
                  </a:lnTo>
                  <a:lnTo>
                    <a:pt x="47361" y="26712"/>
                  </a:lnTo>
                  <a:lnTo>
                    <a:pt x="47361" y="26652"/>
                  </a:lnTo>
                  <a:lnTo>
                    <a:pt x="47721" y="26352"/>
                  </a:lnTo>
                  <a:lnTo>
                    <a:pt x="47781" y="26292"/>
                  </a:lnTo>
                  <a:close/>
                  <a:moveTo>
                    <a:pt x="16688" y="27313"/>
                  </a:moveTo>
                  <a:lnTo>
                    <a:pt x="16748" y="27493"/>
                  </a:lnTo>
                  <a:lnTo>
                    <a:pt x="16748" y="27493"/>
                  </a:lnTo>
                  <a:lnTo>
                    <a:pt x="16688" y="27373"/>
                  </a:lnTo>
                  <a:lnTo>
                    <a:pt x="16688" y="27313"/>
                  </a:lnTo>
                  <a:close/>
                  <a:moveTo>
                    <a:pt x="22270" y="26292"/>
                  </a:moveTo>
                  <a:lnTo>
                    <a:pt x="21970" y="26832"/>
                  </a:lnTo>
                  <a:lnTo>
                    <a:pt x="21610" y="27433"/>
                  </a:lnTo>
                  <a:lnTo>
                    <a:pt x="21550" y="27493"/>
                  </a:lnTo>
                  <a:lnTo>
                    <a:pt x="21550" y="27493"/>
                  </a:lnTo>
                  <a:lnTo>
                    <a:pt x="21670" y="27313"/>
                  </a:lnTo>
                  <a:lnTo>
                    <a:pt x="22030" y="26712"/>
                  </a:lnTo>
                  <a:lnTo>
                    <a:pt x="22270" y="26292"/>
                  </a:lnTo>
                  <a:close/>
                  <a:moveTo>
                    <a:pt x="17168" y="26832"/>
                  </a:moveTo>
                  <a:lnTo>
                    <a:pt x="17348" y="27012"/>
                  </a:lnTo>
                  <a:lnTo>
                    <a:pt x="17588" y="27313"/>
                  </a:lnTo>
                  <a:lnTo>
                    <a:pt x="17708" y="27493"/>
                  </a:lnTo>
                  <a:lnTo>
                    <a:pt x="17588" y="27493"/>
                  </a:lnTo>
                  <a:lnTo>
                    <a:pt x="17348" y="27132"/>
                  </a:lnTo>
                  <a:lnTo>
                    <a:pt x="17168" y="26892"/>
                  </a:lnTo>
                  <a:lnTo>
                    <a:pt x="17108" y="26892"/>
                  </a:lnTo>
                  <a:lnTo>
                    <a:pt x="17168" y="26832"/>
                  </a:lnTo>
                  <a:close/>
                  <a:moveTo>
                    <a:pt x="18128" y="27012"/>
                  </a:moveTo>
                  <a:lnTo>
                    <a:pt x="18309" y="27493"/>
                  </a:lnTo>
                  <a:lnTo>
                    <a:pt x="18249" y="27493"/>
                  </a:lnTo>
                  <a:lnTo>
                    <a:pt x="18189" y="27373"/>
                  </a:lnTo>
                  <a:lnTo>
                    <a:pt x="18128" y="27012"/>
                  </a:lnTo>
                  <a:close/>
                  <a:moveTo>
                    <a:pt x="18429" y="26832"/>
                  </a:moveTo>
                  <a:lnTo>
                    <a:pt x="18729" y="27313"/>
                  </a:lnTo>
                  <a:lnTo>
                    <a:pt x="18789" y="27493"/>
                  </a:lnTo>
                  <a:lnTo>
                    <a:pt x="18549" y="27493"/>
                  </a:lnTo>
                  <a:lnTo>
                    <a:pt x="18489" y="26952"/>
                  </a:lnTo>
                  <a:lnTo>
                    <a:pt x="18429" y="26832"/>
                  </a:lnTo>
                  <a:close/>
                  <a:moveTo>
                    <a:pt x="19029" y="26772"/>
                  </a:moveTo>
                  <a:lnTo>
                    <a:pt x="19149" y="26952"/>
                  </a:lnTo>
                  <a:lnTo>
                    <a:pt x="19389" y="27433"/>
                  </a:lnTo>
                  <a:lnTo>
                    <a:pt x="19449" y="27493"/>
                  </a:lnTo>
                  <a:lnTo>
                    <a:pt x="19149" y="27493"/>
                  </a:lnTo>
                  <a:lnTo>
                    <a:pt x="19149" y="27313"/>
                  </a:lnTo>
                  <a:lnTo>
                    <a:pt x="19029" y="26772"/>
                  </a:lnTo>
                  <a:close/>
                  <a:moveTo>
                    <a:pt x="20409" y="26292"/>
                  </a:moveTo>
                  <a:lnTo>
                    <a:pt x="20590" y="26892"/>
                  </a:lnTo>
                  <a:lnTo>
                    <a:pt x="20650" y="27193"/>
                  </a:lnTo>
                  <a:lnTo>
                    <a:pt x="20650" y="27493"/>
                  </a:lnTo>
                  <a:lnTo>
                    <a:pt x="19449" y="27493"/>
                  </a:lnTo>
                  <a:lnTo>
                    <a:pt x="19449" y="27433"/>
                  </a:lnTo>
                  <a:lnTo>
                    <a:pt x="19449" y="27132"/>
                  </a:lnTo>
                  <a:lnTo>
                    <a:pt x="19389" y="26832"/>
                  </a:lnTo>
                  <a:lnTo>
                    <a:pt x="19149" y="26292"/>
                  </a:lnTo>
                  <a:lnTo>
                    <a:pt x="19569" y="26292"/>
                  </a:lnTo>
                  <a:lnTo>
                    <a:pt x="19629" y="26412"/>
                  </a:lnTo>
                  <a:lnTo>
                    <a:pt x="19929" y="26892"/>
                  </a:lnTo>
                  <a:lnTo>
                    <a:pt x="19989" y="27072"/>
                  </a:lnTo>
                  <a:lnTo>
                    <a:pt x="19989" y="26892"/>
                  </a:lnTo>
                  <a:lnTo>
                    <a:pt x="19869" y="26352"/>
                  </a:lnTo>
                  <a:lnTo>
                    <a:pt x="19809" y="26292"/>
                  </a:lnTo>
                  <a:lnTo>
                    <a:pt x="20109" y="26292"/>
                  </a:lnTo>
                  <a:lnTo>
                    <a:pt x="20169" y="26412"/>
                  </a:lnTo>
                  <a:lnTo>
                    <a:pt x="20289" y="26652"/>
                  </a:lnTo>
                  <a:lnTo>
                    <a:pt x="20409" y="26892"/>
                  </a:lnTo>
                  <a:lnTo>
                    <a:pt x="20409" y="27072"/>
                  </a:lnTo>
                  <a:lnTo>
                    <a:pt x="20469" y="27132"/>
                  </a:lnTo>
                  <a:lnTo>
                    <a:pt x="20469" y="27072"/>
                  </a:lnTo>
                  <a:lnTo>
                    <a:pt x="20469" y="26892"/>
                  </a:lnTo>
                  <a:lnTo>
                    <a:pt x="20409" y="26592"/>
                  </a:lnTo>
                  <a:lnTo>
                    <a:pt x="20349" y="26292"/>
                  </a:lnTo>
                  <a:close/>
                  <a:moveTo>
                    <a:pt x="21070" y="26772"/>
                  </a:moveTo>
                  <a:lnTo>
                    <a:pt x="20890" y="27373"/>
                  </a:lnTo>
                  <a:lnTo>
                    <a:pt x="20830" y="27493"/>
                  </a:lnTo>
                  <a:lnTo>
                    <a:pt x="20770" y="27493"/>
                  </a:lnTo>
                  <a:lnTo>
                    <a:pt x="20830" y="27132"/>
                  </a:lnTo>
                  <a:lnTo>
                    <a:pt x="20830" y="27072"/>
                  </a:lnTo>
                  <a:lnTo>
                    <a:pt x="20890" y="26892"/>
                  </a:lnTo>
                  <a:lnTo>
                    <a:pt x="20950" y="26832"/>
                  </a:lnTo>
                  <a:lnTo>
                    <a:pt x="21070" y="26772"/>
                  </a:lnTo>
                  <a:close/>
                  <a:moveTo>
                    <a:pt x="21790" y="26532"/>
                  </a:moveTo>
                  <a:lnTo>
                    <a:pt x="21490" y="27193"/>
                  </a:lnTo>
                  <a:lnTo>
                    <a:pt x="21370" y="27493"/>
                  </a:lnTo>
                  <a:lnTo>
                    <a:pt x="20890" y="27493"/>
                  </a:lnTo>
                  <a:lnTo>
                    <a:pt x="20950" y="27373"/>
                  </a:lnTo>
                  <a:lnTo>
                    <a:pt x="21190" y="26952"/>
                  </a:lnTo>
                  <a:lnTo>
                    <a:pt x="21130" y="27253"/>
                  </a:lnTo>
                  <a:lnTo>
                    <a:pt x="21250" y="27072"/>
                  </a:lnTo>
                  <a:lnTo>
                    <a:pt x="21430" y="26772"/>
                  </a:lnTo>
                  <a:lnTo>
                    <a:pt x="21670" y="26592"/>
                  </a:lnTo>
                  <a:lnTo>
                    <a:pt x="21790" y="26532"/>
                  </a:lnTo>
                  <a:close/>
                  <a:moveTo>
                    <a:pt x="22090" y="27072"/>
                  </a:moveTo>
                  <a:lnTo>
                    <a:pt x="22030" y="27193"/>
                  </a:lnTo>
                  <a:lnTo>
                    <a:pt x="21850" y="27493"/>
                  </a:lnTo>
                  <a:lnTo>
                    <a:pt x="21670" y="27493"/>
                  </a:lnTo>
                  <a:lnTo>
                    <a:pt x="22090" y="27072"/>
                  </a:lnTo>
                  <a:close/>
                  <a:moveTo>
                    <a:pt x="22810" y="26772"/>
                  </a:moveTo>
                  <a:lnTo>
                    <a:pt x="22690" y="27193"/>
                  </a:lnTo>
                  <a:lnTo>
                    <a:pt x="22570" y="27493"/>
                  </a:lnTo>
                  <a:lnTo>
                    <a:pt x="22090" y="27493"/>
                  </a:lnTo>
                  <a:lnTo>
                    <a:pt x="22210" y="27373"/>
                  </a:lnTo>
                  <a:lnTo>
                    <a:pt x="22630" y="26772"/>
                  </a:lnTo>
                  <a:lnTo>
                    <a:pt x="22630" y="26772"/>
                  </a:lnTo>
                  <a:lnTo>
                    <a:pt x="22390" y="27313"/>
                  </a:lnTo>
                  <a:lnTo>
                    <a:pt x="22810" y="26772"/>
                  </a:lnTo>
                  <a:close/>
                  <a:moveTo>
                    <a:pt x="23351" y="26352"/>
                  </a:moveTo>
                  <a:lnTo>
                    <a:pt x="23291" y="27012"/>
                  </a:lnTo>
                  <a:lnTo>
                    <a:pt x="23111" y="27493"/>
                  </a:lnTo>
                  <a:lnTo>
                    <a:pt x="22750" y="27493"/>
                  </a:lnTo>
                  <a:lnTo>
                    <a:pt x="22871" y="27253"/>
                  </a:lnTo>
                  <a:lnTo>
                    <a:pt x="23291" y="26592"/>
                  </a:lnTo>
                  <a:lnTo>
                    <a:pt x="23351" y="26352"/>
                  </a:lnTo>
                  <a:close/>
                  <a:moveTo>
                    <a:pt x="23951" y="26292"/>
                  </a:moveTo>
                  <a:lnTo>
                    <a:pt x="23951" y="26352"/>
                  </a:lnTo>
                  <a:lnTo>
                    <a:pt x="24011" y="27012"/>
                  </a:lnTo>
                  <a:lnTo>
                    <a:pt x="23951" y="27493"/>
                  </a:lnTo>
                  <a:lnTo>
                    <a:pt x="23231" y="27493"/>
                  </a:lnTo>
                  <a:lnTo>
                    <a:pt x="23471" y="27132"/>
                  </a:lnTo>
                  <a:lnTo>
                    <a:pt x="23711" y="26412"/>
                  </a:lnTo>
                  <a:lnTo>
                    <a:pt x="23771" y="26292"/>
                  </a:lnTo>
                  <a:close/>
                  <a:moveTo>
                    <a:pt x="24311" y="26412"/>
                  </a:moveTo>
                  <a:lnTo>
                    <a:pt x="24311" y="26832"/>
                  </a:lnTo>
                  <a:lnTo>
                    <a:pt x="24251" y="27373"/>
                  </a:lnTo>
                  <a:lnTo>
                    <a:pt x="24191" y="27493"/>
                  </a:lnTo>
                  <a:lnTo>
                    <a:pt x="24011" y="27493"/>
                  </a:lnTo>
                  <a:lnTo>
                    <a:pt x="24191" y="27072"/>
                  </a:lnTo>
                  <a:lnTo>
                    <a:pt x="24311" y="26412"/>
                  </a:lnTo>
                  <a:close/>
                  <a:moveTo>
                    <a:pt x="24731" y="26412"/>
                  </a:moveTo>
                  <a:lnTo>
                    <a:pt x="24731" y="26532"/>
                  </a:lnTo>
                  <a:lnTo>
                    <a:pt x="24731" y="26652"/>
                  </a:lnTo>
                  <a:lnTo>
                    <a:pt x="24791" y="26832"/>
                  </a:lnTo>
                  <a:lnTo>
                    <a:pt x="24791" y="27132"/>
                  </a:lnTo>
                  <a:lnTo>
                    <a:pt x="24731" y="27493"/>
                  </a:lnTo>
                  <a:lnTo>
                    <a:pt x="24371" y="27493"/>
                  </a:lnTo>
                  <a:lnTo>
                    <a:pt x="24431" y="27433"/>
                  </a:lnTo>
                  <a:lnTo>
                    <a:pt x="24611" y="27012"/>
                  </a:lnTo>
                  <a:lnTo>
                    <a:pt x="24671" y="26592"/>
                  </a:lnTo>
                  <a:lnTo>
                    <a:pt x="24731" y="26412"/>
                  </a:lnTo>
                  <a:close/>
                  <a:moveTo>
                    <a:pt x="25152" y="26532"/>
                  </a:moveTo>
                  <a:lnTo>
                    <a:pt x="25212" y="27072"/>
                  </a:lnTo>
                  <a:lnTo>
                    <a:pt x="25212" y="27493"/>
                  </a:lnTo>
                  <a:lnTo>
                    <a:pt x="24971" y="27493"/>
                  </a:lnTo>
                  <a:lnTo>
                    <a:pt x="25091" y="27193"/>
                  </a:lnTo>
                  <a:lnTo>
                    <a:pt x="25152" y="26832"/>
                  </a:lnTo>
                  <a:lnTo>
                    <a:pt x="25152" y="26652"/>
                  </a:lnTo>
                  <a:lnTo>
                    <a:pt x="25152" y="26532"/>
                  </a:lnTo>
                  <a:close/>
                  <a:moveTo>
                    <a:pt x="25512" y="26532"/>
                  </a:moveTo>
                  <a:lnTo>
                    <a:pt x="25572" y="26652"/>
                  </a:lnTo>
                  <a:lnTo>
                    <a:pt x="25752" y="27132"/>
                  </a:lnTo>
                  <a:lnTo>
                    <a:pt x="25812" y="27493"/>
                  </a:lnTo>
                  <a:lnTo>
                    <a:pt x="25332" y="27493"/>
                  </a:lnTo>
                  <a:lnTo>
                    <a:pt x="25452" y="27132"/>
                  </a:lnTo>
                  <a:lnTo>
                    <a:pt x="25512" y="26532"/>
                  </a:lnTo>
                  <a:close/>
                  <a:moveTo>
                    <a:pt x="25992" y="27012"/>
                  </a:moveTo>
                  <a:lnTo>
                    <a:pt x="26052" y="27193"/>
                  </a:lnTo>
                  <a:lnTo>
                    <a:pt x="26172" y="27493"/>
                  </a:lnTo>
                  <a:lnTo>
                    <a:pt x="25932" y="27493"/>
                  </a:lnTo>
                  <a:lnTo>
                    <a:pt x="25992" y="27132"/>
                  </a:lnTo>
                  <a:lnTo>
                    <a:pt x="25992" y="27012"/>
                  </a:lnTo>
                  <a:close/>
                  <a:moveTo>
                    <a:pt x="26112" y="26412"/>
                  </a:moveTo>
                  <a:lnTo>
                    <a:pt x="26352" y="26532"/>
                  </a:lnTo>
                  <a:lnTo>
                    <a:pt x="26892" y="26892"/>
                  </a:lnTo>
                  <a:lnTo>
                    <a:pt x="27372" y="27313"/>
                  </a:lnTo>
                  <a:lnTo>
                    <a:pt x="27493" y="27493"/>
                  </a:lnTo>
                  <a:lnTo>
                    <a:pt x="26472" y="27493"/>
                  </a:lnTo>
                  <a:lnTo>
                    <a:pt x="26412" y="27072"/>
                  </a:lnTo>
                  <a:lnTo>
                    <a:pt x="26352" y="26832"/>
                  </a:lnTo>
                  <a:lnTo>
                    <a:pt x="26292" y="26652"/>
                  </a:lnTo>
                  <a:lnTo>
                    <a:pt x="26112" y="26412"/>
                  </a:lnTo>
                  <a:close/>
                  <a:moveTo>
                    <a:pt x="32295" y="26292"/>
                  </a:moveTo>
                  <a:lnTo>
                    <a:pt x="31934" y="27012"/>
                  </a:lnTo>
                  <a:lnTo>
                    <a:pt x="31694" y="27433"/>
                  </a:lnTo>
                  <a:lnTo>
                    <a:pt x="31694" y="27433"/>
                  </a:lnTo>
                  <a:lnTo>
                    <a:pt x="31994" y="27072"/>
                  </a:lnTo>
                  <a:lnTo>
                    <a:pt x="32114" y="26952"/>
                  </a:lnTo>
                  <a:lnTo>
                    <a:pt x="31814" y="27373"/>
                  </a:lnTo>
                  <a:lnTo>
                    <a:pt x="31754" y="27493"/>
                  </a:lnTo>
                  <a:lnTo>
                    <a:pt x="31694" y="27493"/>
                  </a:lnTo>
                  <a:lnTo>
                    <a:pt x="31694" y="27433"/>
                  </a:lnTo>
                  <a:lnTo>
                    <a:pt x="31634" y="27493"/>
                  </a:lnTo>
                  <a:lnTo>
                    <a:pt x="27493" y="27493"/>
                  </a:lnTo>
                  <a:lnTo>
                    <a:pt x="27493" y="27433"/>
                  </a:lnTo>
                  <a:lnTo>
                    <a:pt x="27432" y="27253"/>
                  </a:lnTo>
                  <a:lnTo>
                    <a:pt x="27072" y="26712"/>
                  </a:lnTo>
                  <a:lnTo>
                    <a:pt x="26652" y="26292"/>
                  </a:lnTo>
                  <a:lnTo>
                    <a:pt x="26952" y="26292"/>
                  </a:lnTo>
                  <a:lnTo>
                    <a:pt x="27072" y="26412"/>
                  </a:lnTo>
                  <a:lnTo>
                    <a:pt x="27072" y="26352"/>
                  </a:lnTo>
                  <a:lnTo>
                    <a:pt x="27012" y="26292"/>
                  </a:lnTo>
                  <a:lnTo>
                    <a:pt x="31694" y="26292"/>
                  </a:lnTo>
                  <a:lnTo>
                    <a:pt x="30974" y="27072"/>
                  </a:lnTo>
                  <a:lnTo>
                    <a:pt x="30674" y="27433"/>
                  </a:lnTo>
                  <a:lnTo>
                    <a:pt x="30674" y="27433"/>
                  </a:lnTo>
                  <a:lnTo>
                    <a:pt x="31154" y="27072"/>
                  </a:lnTo>
                  <a:lnTo>
                    <a:pt x="32235" y="26352"/>
                  </a:lnTo>
                  <a:lnTo>
                    <a:pt x="32295" y="26292"/>
                  </a:lnTo>
                  <a:close/>
                  <a:moveTo>
                    <a:pt x="32835" y="27012"/>
                  </a:moveTo>
                  <a:lnTo>
                    <a:pt x="32595" y="27493"/>
                  </a:lnTo>
                  <a:lnTo>
                    <a:pt x="32355" y="27493"/>
                  </a:lnTo>
                  <a:lnTo>
                    <a:pt x="32835" y="27012"/>
                  </a:lnTo>
                  <a:close/>
                  <a:moveTo>
                    <a:pt x="33675" y="27253"/>
                  </a:moveTo>
                  <a:lnTo>
                    <a:pt x="33555" y="27493"/>
                  </a:lnTo>
                  <a:lnTo>
                    <a:pt x="33495" y="27493"/>
                  </a:lnTo>
                  <a:lnTo>
                    <a:pt x="33675" y="27253"/>
                  </a:lnTo>
                  <a:close/>
                  <a:moveTo>
                    <a:pt x="36556" y="26892"/>
                  </a:moveTo>
                  <a:lnTo>
                    <a:pt x="36736" y="27493"/>
                  </a:lnTo>
                  <a:lnTo>
                    <a:pt x="36496" y="27493"/>
                  </a:lnTo>
                  <a:lnTo>
                    <a:pt x="36556" y="27132"/>
                  </a:lnTo>
                  <a:lnTo>
                    <a:pt x="36556" y="26892"/>
                  </a:lnTo>
                  <a:close/>
                  <a:moveTo>
                    <a:pt x="37277" y="26292"/>
                  </a:moveTo>
                  <a:lnTo>
                    <a:pt x="37637" y="26832"/>
                  </a:lnTo>
                  <a:lnTo>
                    <a:pt x="37937" y="27193"/>
                  </a:lnTo>
                  <a:lnTo>
                    <a:pt x="38297" y="27493"/>
                  </a:lnTo>
                  <a:lnTo>
                    <a:pt x="37277" y="27493"/>
                  </a:lnTo>
                  <a:lnTo>
                    <a:pt x="37157" y="26892"/>
                  </a:lnTo>
                  <a:lnTo>
                    <a:pt x="37037" y="26292"/>
                  </a:lnTo>
                  <a:close/>
                  <a:moveTo>
                    <a:pt x="38177" y="26292"/>
                  </a:moveTo>
                  <a:lnTo>
                    <a:pt x="38957" y="27253"/>
                  </a:lnTo>
                  <a:lnTo>
                    <a:pt x="39137" y="27493"/>
                  </a:lnTo>
                  <a:lnTo>
                    <a:pt x="38537" y="27493"/>
                  </a:lnTo>
                  <a:lnTo>
                    <a:pt x="38297" y="27072"/>
                  </a:lnTo>
                  <a:lnTo>
                    <a:pt x="38057" y="26592"/>
                  </a:lnTo>
                  <a:lnTo>
                    <a:pt x="37937" y="26292"/>
                  </a:lnTo>
                  <a:close/>
                  <a:moveTo>
                    <a:pt x="41539" y="26292"/>
                  </a:moveTo>
                  <a:lnTo>
                    <a:pt x="41959" y="26892"/>
                  </a:lnTo>
                  <a:lnTo>
                    <a:pt x="42139" y="27072"/>
                  </a:lnTo>
                  <a:lnTo>
                    <a:pt x="42079" y="27193"/>
                  </a:lnTo>
                  <a:lnTo>
                    <a:pt x="42079" y="27253"/>
                  </a:lnTo>
                  <a:lnTo>
                    <a:pt x="42139" y="27193"/>
                  </a:lnTo>
                  <a:lnTo>
                    <a:pt x="42139" y="27132"/>
                  </a:lnTo>
                  <a:lnTo>
                    <a:pt x="42259" y="27253"/>
                  </a:lnTo>
                  <a:lnTo>
                    <a:pt x="42199" y="27493"/>
                  </a:lnTo>
                  <a:lnTo>
                    <a:pt x="39618" y="27493"/>
                  </a:lnTo>
                  <a:lnTo>
                    <a:pt x="39318" y="27012"/>
                  </a:lnTo>
                  <a:lnTo>
                    <a:pt x="38897" y="26292"/>
                  </a:lnTo>
                  <a:lnTo>
                    <a:pt x="39378" y="26292"/>
                  </a:lnTo>
                  <a:lnTo>
                    <a:pt x="39618" y="26532"/>
                  </a:lnTo>
                  <a:lnTo>
                    <a:pt x="39918" y="26832"/>
                  </a:lnTo>
                  <a:lnTo>
                    <a:pt x="40038" y="26892"/>
                  </a:lnTo>
                  <a:lnTo>
                    <a:pt x="39918" y="26772"/>
                  </a:lnTo>
                  <a:lnTo>
                    <a:pt x="39738" y="26472"/>
                  </a:lnTo>
                  <a:lnTo>
                    <a:pt x="39618" y="26292"/>
                  </a:lnTo>
                  <a:lnTo>
                    <a:pt x="40458" y="26292"/>
                  </a:lnTo>
                  <a:lnTo>
                    <a:pt x="40638" y="26412"/>
                  </a:lnTo>
                  <a:lnTo>
                    <a:pt x="40818" y="26532"/>
                  </a:lnTo>
                  <a:lnTo>
                    <a:pt x="40998" y="26592"/>
                  </a:lnTo>
                  <a:lnTo>
                    <a:pt x="40998" y="26592"/>
                  </a:lnTo>
                  <a:lnTo>
                    <a:pt x="40818" y="26472"/>
                  </a:lnTo>
                  <a:lnTo>
                    <a:pt x="40638" y="26292"/>
                  </a:lnTo>
                  <a:close/>
                  <a:moveTo>
                    <a:pt x="47061" y="26952"/>
                  </a:moveTo>
                  <a:lnTo>
                    <a:pt x="46701" y="27313"/>
                  </a:lnTo>
                  <a:lnTo>
                    <a:pt x="46521" y="27493"/>
                  </a:lnTo>
                  <a:lnTo>
                    <a:pt x="46641" y="27313"/>
                  </a:lnTo>
                  <a:lnTo>
                    <a:pt x="47061" y="26952"/>
                  </a:lnTo>
                  <a:close/>
                  <a:moveTo>
                    <a:pt x="48381" y="26712"/>
                  </a:moveTo>
                  <a:lnTo>
                    <a:pt x="48081" y="27132"/>
                  </a:lnTo>
                  <a:lnTo>
                    <a:pt x="47661" y="27493"/>
                  </a:lnTo>
                  <a:lnTo>
                    <a:pt x="47601" y="27493"/>
                  </a:lnTo>
                  <a:lnTo>
                    <a:pt x="48201" y="26892"/>
                  </a:lnTo>
                  <a:lnTo>
                    <a:pt x="48381" y="26712"/>
                  </a:lnTo>
                  <a:close/>
                  <a:moveTo>
                    <a:pt x="49162" y="26292"/>
                  </a:moveTo>
                  <a:lnTo>
                    <a:pt x="49222" y="26412"/>
                  </a:lnTo>
                  <a:lnTo>
                    <a:pt x="49102" y="26532"/>
                  </a:lnTo>
                  <a:lnTo>
                    <a:pt x="48742" y="27012"/>
                  </a:lnTo>
                  <a:lnTo>
                    <a:pt x="48201" y="27493"/>
                  </a:lnTo>
                  <a:lnTo>
                    <a:pt x="48081" y="27493"/>
                  </a:lnTo>
                  <a:lnTo>
                    <a:pt x="48441" y="26772"/>
                  </a:lnTo>
                  <a:lnTo>
                    <a:pt x="48622" y="26472"/>
                  </a:lnTo>
                  <a:lnTo>
                    <a:pt x="48622" y="26412"/>
                  </a:lnTo>
                  <a:lnTo>
                    <a:pt x="48742" y="26292"/>
                  </a:lnTo>
                  <a:close/>
                  <a:moveTo>
                    <a:pt x="49762" y="26292"/>
                  </a:moveTo>
                  <a:lnTo>
                    <a:pt x="50002" y="26892"/>
                  </a:lnTo>
                  <a:lnTo>
                    <a:pt x="50422" y="27493"/>
                  </a:lnTo>
                  <a:lnTo>
                    <a:pt x="49522" y="27493"/>
                  </a:lnTo>
                  <a:lnTo>
                    <a:pt x="49522" y="27433"/>
                  </a:lnTo>
                  <a:lnTo>
                    <a:pt x="49462" y="27493"/>
                  </a:lnTo>
                  <a:lnTo>
                    <a:pt x="48622" y="27493"/>
                  </a:lnTo>
                  <a:lnTo>
                    <a:pt x="49222" y="26592"/>
                  </a:lnTo>
                  <a:lnTo>
                    <a:pt x="49282" y="26472"/>
                  </a:lnTo>
                  <a:lnTo>
                    <a:pt x="49282" y="26532"/>
                  </a:lnTo>
                  <a:lnTo>
                    <a:pt x="49402" y="26772"/>
                  </a:lnTo>
                  <a:lnTo>
                    <a:pt x="49522" y="26952"/>
                  </a:lnTo>
                  <a:lnTo>
                    <a:pt x="49462" y="26772"/>
                  </a:lnTo>
                  <a:lnTo>
                    <a:pt x="49342" y="26292"/>
                  </a:lnTo>
                  <a:close/>
                  <a:moveTo>
                    <a:pt x="50062" y="26292"/>
                  </a:moveTo>
                  <a:lnTo>
                    <a:pt x="50182" y="26592"/>
                  </a:lnTo>
                  <a:lnTo>
                    <a:pt x="50242" y="26652"/>
                  </a:lnTo>
                  <a:lnTo>
                    <a:pt x="50242" y="26712"/>
                  </a:lnTo>
                  <a:lnTo>
                    <a:pt x="50302" y="27012"/>
                  </a:lnTo>
                  <a:lnTo>
                    <a:pt x="50482" y="27493"/>
                  </a:lnTo>
                  <a:lnTo>
                    <a:pt x="50182" y="26832"/>
                  </a:lnTo>
                  <a:lnTo>
                    <a:pt x="50062" y="26292"/>
                  </a:lnTo>
                  <a:close/>
                  <a:moveTo>
                    <a:pt x="50722" y="27433"/>
                  </a:moveTo>
                  <a:lnTo>
                    <a:pt x="50782" y="27493"/>
                  </a:lnTo>
                  <a:lnTo>
                    <a:pt x="50722" y="27493"/>
                  </a:lnTo>
                  <a:lnTo>
                    <a:pt x="50722" y="27433"/>
                  </a:lnTo>
                  <a:close/>
                  <a:moveTo>
                    <a:pt x="52823" y="27313"/>
                  </a:moveTo>
                  <a:lnTo>
                    <a:pt x="53244" y="27493"/>
                  </a:lnTo>
                  <a:lnTo>
                    <a:pt x="53063" y="27493"/>
                  </a:lnTo>
                  <a:lnTo>
                    <a:pt x="52823" y="27313"/>
                  </a:lnTo>
                  <a:close/>
                  <a:moveTo>
                    <a:pt x="55164" y="26292"/>
                  </a:moveTo>
                  <a:lnTo>
                    <a:pt x="55885" y="27493"/>
                  </a:lnTo>
                  <a:lnTo>
                    <a:pt x="53784" y="27493"/>
                  </a:lnTo>
                  <a:lnTo>
                    <a:pt x="53304" y="27313"/>
                  </a:lnTo>
                  <a:lnTo>
                    <a:pt x="52583" y="26892"/>
                  </a:lnTo>
                  <a:lnTo>
                    <a:pt x="52163" y="26532"/>
                  </a:lnTo>
                  <a:lnTo>
                    <a:pt x="52043" y="26412"/>
                  </a:lnTo>
                  <a:lnTo>
                    <a:pt x="52043" y="26412"/>
                  </a:lnTo>
                  <a:lnTo>
                    <a:pt x="52523" y="26772"/>
                  </a:lnTo>
                  <a:lnTo>
                    <a:pt x="52943" y="26892"/>
                  </a:lnTo>
                  <a:lnTo>
                    <a:pt x="53244" y="27012"/>
                  </a:lnTo>
                  <a:lnTo>
                    <a:pt x="53424" y="27012"/>
                  </a:lnTo>
                  <a:lnTo>
                    <a:pt x="53784" y="27132"/>
                  </a:lnTo>
                  <a:lnTo>
                    <a:pt x="54384" y="27132"/>
                  </a:lnTo>
                  <a:lnTo>
                    <a:pt x="54144" y="27072"/>
                  </a:lnTo>
                  <a:lnTo>
                    <a:pt x="53844" y="27012"/>
                  </a:lnTo>
                  <a:lnTo>
                    <a:pt x="53484" y="26832"/>
                  </a:lnTo>
                  <a:lnTo>
                    <a:pt x="53364" y="26772"/>
                  </a:lnTo>
                  <a:lnTo>
                    <a:pt x="53664" y="26772"/>
                  </a:lnTo>
                  <a:lnTo>
                    <a:pt x="53364" y="26712"/>
                  </a:lnTo>
                  <a:lnTo>
                    <a:pt x="53063" y="26592"/>
                  </a:lnTo>
                  <a:lnTo>
                    <a:pt x="52763" y="26412"/>
                  </a:lnTo>
                  <a:lnTo>
                    <a:pt x="52583" y="26292"/>
                  </a:lnTo>
                  <a:lnTo>
                    <a:pt x="53304" y="26292"/>
                  </a:lnTo>
                  <a:lnTo>
                    <a:pt x="53544" y="26352"/>
                  </a:lnTo>
                  <a:lnTo>
                    <a:pt x="54024" y="26412"/>
                  </a:lnTo>
                  <a:lnTo>
                    <a:pt x="54384" y="26472"/>
                  </a:lnTo>
                  <a:lnTo>
                    <a:pt x="54684" y="26472"/>
                  </a:lnTo>
                  <a:lnTo>
                    <a:pt x="54444" y="26412"/>
                  </a:lnTo>
                  <a:lnTo>
                    <a:pt x="53904" y="26292"/>
                  </a:lnTo>
                  <a:close/>
                  <a:moveTo>
                    <a:pt x="65969" y="26292"/>
                  </a:moveTo>
                  <a:lnTo>
                    <a:pt x="65489" y="26832"/>
                  </a:lnTo>
                  <a:lnTo>
                    <a:pt x="65009" y="27313"/>
                  </a:lnTo>
                  <a:lnTo>
                    <a:pt x="64768" y="27493"/>
                  </a:lnTo>
                  <a:lnTo>
                    <a:pt x="59186" y="27493"/>
                  </a:lnTo>
                  <a:lnTo>
                    <a:pt x="58406" y="26292"/>
                  </a:lnTo>
                  <a:lnTo>
                    <a:pt x="63748" y="26292"/>
                  </a:lnTo>
                  <a:lnTo>
                    <a:pt x="63568" y="26412"/>
                  </a:lnTo>
                  <a:lnTo>
                    <a:pt x="63208" y="26652"/>
                  </a:lnTo>
                  <a:lnTo>
                    <a:pt x="63088" y="26772"/>
                  </a:lnTo>
                  <a:lnTo>
                    <a:pt x="63088" y="26772"/>
                  </a:lnTo>
                  <a:lnTo>
                    <a:pt x="63268" y="26712"/>
                  </a:lnTo>
                  <a:lnTo>
                    <a:pt x="63628" y="26532"/>
                  </a:lnTo>
                  <a:lnTo>
                    <a:pt x="64168" y="26292"/>
                  </a:lnTo>
                  <a:lnTo>
                    <a:pt x="64648" y="26292"/>
                  </a:lnTo>
                  <a:lnTo>
                    <a:pt x="64528" y="26352"/>
                  </a:lnTo>
                  <a:lnTo>
                    <a:pt x="64168" y="26592"/>
                  </a:lnTo>
                  <a:lnTo>
                    <a:pt x="63868" y="26772"/>
                  </a:lnTo>
                  <a:lnTo>
                    <a:pt x="63208" y="27012"/>
                  </a:lnTo>
                  <a:lnTo>
                    <a:pt x="62728" y="27132"/>
                  </a:lnTo>
                  <a:lnTo>
                    <a:pt x="62548" y="27132"/>
                  </a:lnTo>
                  <a:lnTo>
                    <a:pt x="62728" y="27193"/>
                  </a:lnTo>
                  <a:lnTo>
                    <a:pt x="63208" y="27193"/>
                  </a:lnTo>
                  <a:lnTo>
                    <a:pt x="63928" y="27012"/>
                  </a:lnTo>
                  <a:lnTo>
                    <a:pt x="64348" y="26892"/>
                  </a:lnTo>
                  <a:lnTo>
                    <a:pt x="64768" y="26712"/>
                  </a:lnTo>
                  <a:lnTo>
                    <a:pt x="65129" y="26532"/>
                  </a:lnTo>
                  <a:lnTo>
                    <a:pt x="65489" y="26292"/>
                  </a:lnTo>
                  <a:close/>
                  <a:moveTo>
                    <a:pt x="66929" y="26292"/>
                  </a:moveTo>
                  <a:lnTo>
                    <a:pt x="66689" y="26712"/>
                  </a:lnTo>
                  <a:lnTo>
                    <a:pt x="66389" y="27193"/>
                  </a:lnTo>
                  <a:lnTo>
                    <a:pt x="66089" y="27493"/>
                  </a:lnTo>
                  <a:lnTo>
                    <a:pt x="65489" y="27493"/>
                  </a:lnTo>
                  <a:lnTo>
                    <a:pt x="66089" y="27132"/>
                  </a:lnTo>
                  <a:lnTo>
                    <a:pt x="66509" y="26712"/>
                  </a:lnTo>
                  <a:lnTo>
                    <a:pt x="66749" y="26412"/>
                  </a:lnTo>
                  <a:lnTo>
                    <a:pt x="66929" y="26292"/>
                  </a:lnTo>
                  <a:close/>
                  <a:moveTo>
                    <a:pt x="67530" y="26652"/>
                  </a:moveTo>
                  <a:lnTo>
                    <a:pt x="67470" y="26952"/>
                  </a:lnTo>
                  <a:lnTo>
                    <a:pt x="67290" y="27493"/>
                  </a:lnTo>
                  <a:lnTo>
                    <a:pt x="66689" y="27493"/>
                  </a:lnTo>
                  <a:lnTo>
                    <a:pt x="67109" y="27072"/>
                  </a:lnTo>
                  <a:lnTo>
                    <a:pt x="67530" y="26652"/>
                  </a:lnTo>
                  <a:close/>
                  <a:moveTo>
                    <a:pt x="68610" y="27313"/>
                  </a:moveTo>
                  <a:lnTo>
                    <a:pt x="68730" y="27493"/>
                  </a:lnTo>
                  <a:lnTo>
                    <a:pt x="68550" y="27493"/>
                  </a:lnTo>
                  <a:lnTo>
                    <a:pt x="68610" y="27313"/>
                  </a:lnTo>
                  <a:close/>
                  <a:moveTo>
                    <a:pt x="69511" y="27373"/>
                  </a:moveTo>
                  <a:lnTo>
                    <a:pt x="69631" y="27493"/>
                  </a:lnTo>
                  <a:lnTo>
                    <a:pt x="69511" y="27493"/>
                  </a:lnTo>
                  <a:lnTo>
                    <a:pt x="69511" y="27373"/>
                  </a:lnTo>
                  <a:close/>
                  <a:moveTo>
                    <a:pt x="12246" y="28393"/>
                  </a:moveTo>
                  <a:lnTo>
                    <a:pt x="12246" y="28453"/>
                  </a:lnTo>
                  <a:lnTo>
                    <a:pt x="12186" y="28453"/>
                  </a:lnTo>
                  <a:lnTo>
                    <a:pt x="12186" y="28393"/>
                  </a:lnTo>
                  <a:close/>
                  <a:moveTo>
                    <a:pt x="47901" y="28393"/>
                  </a:moveTo>
                  <a:lnTo>
                    <a:pt x="47721" y="28513"/>
                  </a:lnTo>
                  <a:lnTo>
                    <a:pt x="47841" y="28393"/>
                  </a:lnTo>
                  <a:close/>
                  <a:moveTo>
                    <a:pt x="12846" y="28393"/>
                  </a:moveTo>
                  <a:lnTo>
                    <a:pt x="12966" y="28513"/>
                  </a:lnTo>
                  <a:lnTo>
                    <a:pt x="13004" y="28628"/>
                  </a:lnTo>
                  <a:lnTo>
                    <a:pt x="13004" y="28628"/>
                  </a:lnTo>
                  <a:lnTo>
                    <a:pt x="12786" y="28573"/>
                  </a:lnTo>
                  <a:lnTo>
                    <a:pt x="12786" y="28393"/>
                  </a:lnTo>
                  <a:close/>
                  <a:moveTo>
                    <a:pt x="11045" y="28633"/>
                  </a:moveTo>
                  <a:lnTo>
                    <a:pt x="11105" y="28693"/>
                  </a:lnTo>
                  <a:lnTo>
                    <a:pt x="11045" y="28693"/>
                  </a:lnTo>
                  <a:lnTo>
                    <a:pt x="11045" y="28633"/>
                  </a:lnTo>
                  <a:close/>
                  <a:moveTo>
                    <a:pt x="46581" y="28393"/>
                  </a:moveTo>
                  <a:lnTo>
                    <a:pt x="46281" y="28633"/>
                  </a:lnTo>
                  <a:lnTo>
                    <a:pt x="46100" y="28753"/>
                  </a:lnTo>
                  <a:lnTo>
                    <a:pt x="46100" y="28753"/>
                  </a:lnTo>
                  <a:lnTo>
                    <a:pt x="46221" y="28633"/>
                  </a:lnTo>
                  <a:lnTo>
                    <a:pt x="46581" y="28393"/>
                  </a:lnTo>
                  <a:close/>
                  <a:moveTo>
                    <a:pt x="9845" y="28633"/>
                  </a:moveTo>
                  <a:lnTo>
                    <a:pt x="9845" y="28753"/>
                  </a:lnTo>
                  <a:lnTo>
                    <a:pt x="9785" y="28753"/>
                  </a:lnTo>
                  <a:lnTo>
                    <a:pt x="9845" y="28633"/>
                  </a:lnTo>
                  <a:close/>
                  <a:moveTo>
                    <a:pt x="48441" y="28393"/>
                  </a:moveTo>
                  <a:lnTo>
                    <a:pt x="48381" y="28453"/>
                  </a:lnTo>
                  <a:lnTo>
                    <a:pt x="47841" y="28813"/>
                  </a:lnTo>
                  <a:lnTo>
                    <a:pt x="48141" y="28393"/>
                  </a:lnTo>
                  <a:close/>
                  <a:moveTo>
                    <a:pt x="52163" y="28393"/>
                  </a:moveTo>
                  <a:lnTo>
                    <a:pt x="52223" y="28513"/>
                  </a:lnTo>
                  <a:lnTo>
                    <a:pt x="52223" y="28633"/>
                  </a:lnTo>
                  <a:lnTo>
                    <a:pt x="52163" y="28933"/>
                  </a:lnTo>
                  <a:lnTo>
                    <a:pt x="52103" y="28753"/>
                  </a:lnTo>
                  <a:lnTo>
                    <a:pt x="52043" y="28393"/>
                  </a:lnTo>
                  <a:close/>
                  <a:moveTo>
                    <a:pt x="9065" y="28573"/>
                  </a:moveTo>
                  <a:lnTo>
                    <a:pt x="9005" y="28873"/>
                  </a:lnTo>
                  <a:lnTo>
                    <a:pt x="9005" y="28933"/>
                  </a:lnTo>
                  <a:lnTo>
                    <a:pt x="9005" y="29053"/>
                  </a:lnTo>
                  <a:lnTo>
                    <a:pt x="8764" y="29053"/>
                  </a:lnTo>
                  <a:lnTo>
                    <a:pt x="9005" y="28633"/>
                  </a:lnTo>
                  <a:lnTo>
                    <a:pt x="9065" y="28573"/>
                  </a:lnTo>
                  <a:close/>
                  <a:moveTo>
                    <a:pt x="52463" y="28753"/>
                  </a:moveTo>
                  <a:lnTo>
                    <a:pt x="52583" y="28933"/>
                  </a:lnTo>
                  <a:lnTo>
                    <a:pt x="52523" y="29173"/>
                  </a:lnTo>
                  <a:lnTo>
                    <a:pt x="52463" y="28753"/>
                  </a:lnTo>
                  <a:close/>
                  <a:moveTo>
                    <a:pt x="7804" y="28753"/>
                  </a:moveTo>
                  <a:lnTo>
                    <a:pt x="7744" y="29233"/>
                  </a:lnTo>
                  <a:lnTo>
                    <a:pt x="7744" y="29353"/>
                  </a:lnTo>
                  <a:lnTo>
                    <a:pt x="7573" y="29353"/>
                  </a:lnTo>
                  <a:lnTo>
                    <a:pt x="7804" y="28753"/>
                  </a:lnTo>
                  <a:close/>
                  <a:moveTo>
                    <a:pt x="52883" y="29173"/>
                  </a:moveTo>
                  <a:lnTo>
                    <a:pt x="52943" y="29233"/>
                  </a:lnTo>
                  <a:lnTo>
                    <a:pt x="52943" y="29293"/>
                  </a:lnTo>
                  <a:lnTo>
                    <a:pt x="52943" y="29353"/>
                  </a:lnTo>
                  <a:lnTo>
                    <a:pt x="52883" y="29173"/>
                  </a:lnTo>
                  <a:close/>
                  <a:moveTo>
                    <a:pt x="7572" y="29356"/>
                  </a:moveTo>
                  <a:lnTo>
                    <a:pt x="7744" y="29413"/>
                  </a:lnTo>
                  <a:lnTo>
                    <a:pt x="7744" y="29473"/>
                  </a:lnTo>
                  <a:lnTo>
                    <a:pt x="7504" y="29534"/>
                  </a:lnTo>
                  <a:lnTo>
                    <a:pt x="7572" y="29356"/>
                  </a:lnTo>
                  <a:close/>
                  <a:moveTo>
                    <a:pt x="3002" y="29053"/>
                  </a:moveTo>
                  <a:lnTo>
                    <a:pt x="2762" y="29353"/>
                  </a:lnTo>
                  <a:lnTo>
                    <a:pt x="2522" y="29654"/>
                  </a:lnTo>
                  <a:lnTo>
                    <a:pt x="2102" y="29654"/>
                  </a:lnTo>
                  <a:lnTo>
                    <a:pt x="2642" y="29233"/>
                  </a:lnTo>
                  <a:lnTo>
                    <a:pt x="3002" y="29053"/>
                  </a:lnTo>
                  <a:close/>
                  <a:moveTo>
                    <a:pt x="3962" y="29173"/>
                  </a:moveTo>
                  <a:lnTo>
                    <a:pt x="3782" y="29594"/>
                  </a:lnTo>
                  <a:lnTo>
                    <a:pt x="3782" y="29654"/>
                  </a:lnTo>
                  <a:lnTo>
                    <a:pt x="3602" y="29654"/>
                  </a:lnTo>
                  <a:lnTo>
                    <a:pt x="3722" y="29534"/>
                  </a:lnTo>
                  <a:lnTo>
                    <a:pt x="3842" y="29413"/>
                  </a:lnTo>
                  <a:lnTo>
                    <a:pt x="3842" y="29353"/>
                  </a:lnTo>
                  <a:lnTo>
                    <a:pt x="3962" y="29173"/>
                  </a:lnTo>
                  <a:close/>
                  <a:moveTo>
                    <a:pt x="4983" y="29353"/>
                  </a:moveTo>
                  <a:lnTo>
                    <a:pt x="4863" y="29654"/>
                  </a:lnTo>
                  <a:lnTo>
                    <a:pt x="4743" y="29654"/>
                  </a:lnTo>
                  <a:lnTo>
                    <a:pt x="4863" y="29473"/>
                  </a:lnTo>
                  <a:lnTo>
                    <a:pt x="4983" y="29353"/>
                  </a:lnTo>
                  <a:close/>
                  <a:moveTo>
                    <a:pt x="5643" y="28933"/>
                  </a:moveTo>
                  <a:lnTo>
                    <a:pt x="5583" y="29654"/>
                  </a:lnTo>
                  <a:lnTo>
                    <a:pt x="5223" y="29654"/>
                  </a:lnTo>
                  <a:lnTo>
                    <a:pt x="5583" y="28993"/>
                  </a:lnTo>
                  <a:lnTo>
                    <a:pt x="5643" y="28933"/>
                  </a:lnTo>
                  <a:close/>
                  <a:moveTo>
                    <a:pt x="6063" y="29113"/>
                  </a:moveTo>
                  <a:lnTo>
                    <a:pt x="6063" y="29654"/>
                  </a:lnTo>
                  <a:lnTo>
                    <a:pt x="5883" y="29654"/>
                  </a:lnTo>
                  <a:lnTo>
                    <a:pt x="6063" y="29113"/>
                  </a:lnTo>
                  <a:close/>
                  <a:moveTo>
                    <a:pt x="6544" y="29353"/>
                  </a:moveTo>
                  <a:lnTo>
                    <a:pt x="6604" y="29654"/>
                  </a:lnTo>
                  <a:lnTo>
                    <a:pt x="6484" y="29654"/>
                  </a:lnTo>
                  <a:lnTo>
                    <a:pt x="6544" y="29353"/>
                  </a:lnTo>
                  <a:close/>
                  <a:moveTo>
                    <a:pt x="7324" y="28453"/>
                  </a:moveTo>
                  <a:lnTo>
                    <a:pt x="7264" y="28753"/>
                  </a:lnTo>
                  <a:lnTo>
                    <a:pt x="7204" y="29654"/>
                  </a:lnTo>
                  <a:lnTo>
                    <a:pt x="6904" y="29654"/>
                  </a:lnTo>
                  <a:lnTo>
                    <a:pt x="6904" y="29594"/>
                  </a:lnTo>
                  <a:lnTo>
                    <a:pt x="7144" y="28813"/>
                  </a:lnTo>
                  <a:lnTo>
                    <a:pt x="7324" y="28453"/>
                  </a:lnTo>
                  <a:close/>
                  <a:moveTo>
                    <a:pt x="32114" y="28393"/>
                  </a:moveTo>
                  <a:lnTo>
                    <a:pt x="31694" y="29353"/>
                  </a:lnTo>
                  <a:lnTo>
                    <a:pt x="31574" y="29654"/>
                  </a:lnTo>
                  <a:lnTo>
                    <a:pt x="23231" y="29654"/>
                  </a:lnTo>
                  <a:lnTo>
                    <a:pt x="23051" y="29534"/>
                  </a:lnTo>
                  <a:lnTo>
                    <a:pt x="22750" y="29413"/>
                  </a:lnTo>
                  <a:lnTo>
                    <a:pt x="22330" y="29353"/>
                  </a:lnTo>
                  <a:lnTo>
                    <a:pt x="22090" y="29353"/>
                  </a:lnTo>
                  <a:lnTo>
                    <a:pt x="22991" y="29053"/>
                  </a:lnTo>
                  <a:lnTo>
                    <a:pt x="22150" y="29053"/>
                  </a:lnTo>
                  <a:lnTo>
                    <a:pt x="22090" y="28993"/>
                  </a:lnTo>
                  <a:lnTo>
                    <a:pt x="21910" y="28933"/>
                  </a:lnTo>
                  <a:lnTo>
                    <a:pt x="21430" y="28873"/>
                  </a:lnTo>
                  <a:lnTo>
                    <a:pt x="21370" y="28873"/>
                  </a:lnTo>
                  <a:lnTo>
                    <a:pt x="21610" y="28753"/>
                  </a:lnTo>
                  <a:lnTo>
                    <a:pt x="21010" y="28813"/>
                  </a:lnTo>
                  <a:lnTo>
                    <a:pt x="20950" y="28813"/>
                  </a:lnTo>
                  <a:lnTo>
                    <a:pt x="21010" y="28753"/>
                  </a:lnTo>
                  <a:lnTo>
                    <a:pt x="20830" y="28813"/>
                  </a:lnTo>
                  <a:lnTo>
                    <a:pt x="20770" y="28753"/>
                  </a:lnTo>
                  <a:lnTo>
                    <a:pt x="20289" y="28753"/>
                  </a:lnTo>
                  <a:lnTo>
                    <a:pt x="20770" y="28693"/>
                  </a:lnTo>
                  <a:lnTo>
                    <a:pt x="21130" y="28573"/>
                  </a:lnTo>
                  <a:lnTo>
                    <a:pt x="21130" y="28573"/>
                  </a:lnTo>
                  <a:lnTo>
                    <a:pt x="20770" y="28633"/>
                  </a:lnTo>
                  <a:lnTo>
                    <a:pt x="20349" y="28573"/>
                  </a:lnTo>
                  <a:lnTo>
                    <a:pt x="19809" y="28453"/>
                  </a:lnTo>
                  <a:lnTo>
                    <a:pt x="19629" y="28393"/>
                  </a:lnTo>
                  <a:lnTo>
                    <a:pt x="24431" y="28393"/>
                  </a:lnTo>
                  <a:lnTo>
                    <a:pt x="24371" y="28453"/>
                  </a:lnTo>
                  <a:lnTo>
                    <a:pt x="24371" y="28573"/>
                  </a:lnTo>
                  <a:lnTo>
                    <a:pt x="24431" y="28513"/>
                  </a:lnTo>
                  <a:lnTo>
                    <a:pt x="24491" y="28393"/>
                  </a:lnTo>
                  <a:lnTo>
                    <a:pt x="26412" y="28393"/>
                  </a:lnTo>
                  <a:lnTo>
                    <a:pt x="26412" y="28513"/>
                  </a:lnTo>
                  <a:lnTo>
                    <a:pt x="26412" y="28693"/>
                  </a:lnTo>
                  <a:lnTo>
                    <a:pt x="26472" y="28513"/>
                  </a:lnTo>
                  <a:lnTo>
                    <a:pt x="26472" y="28393"/>
                  </a:lnTo>
                  <a:lnTo>
                    <a:pt x="31154" y="28393"/>
                  </a:lnTo>
                  <a:lnTo>
                    <a:pt x="30974" y="28753"/>
                  </a:lnTo>
                  <a:lnTo>
                    <a:pt x="30614" y="29293"/>
                  </a:lnTo>
                  <a:lnTo>
                    <a:pt x="31454" y="28393"/>
                  </a:lnTo>
                  <a:close/>
                  <a:moveTo>
                    <a:pt x="33255" y="28393"/>
                  </a:moveTo>
                  <a:lnTo>
                    <a:pt x="33195" y="28813"/>
                  </a:lnTo>
                  <a:lnTo>
                    <a:pt x="33075" y="29654"/>
                  </a:lnTo>
                  <a:lnTo>
                    <a:pt x="31994" y="29654"/>
                  </a:lnTo>
                  <a:lnTo>
                    <a:pt x="32114" y="29534"/>
                  </a:lnTo>
                  <a:lnTo>
                    <a:pt x="32835" y="28393"/>
                  </a:lnTo>
                  <a:close/>
                  <a:moveTo>
                    <a:pt x="33855" y="28393"/>
                  </a:moveTo>
                  <a:lnTo>
                    <a:pt x="33855" y="28933"/>
                  </a:lnTo>
                  <a:lnTo>
                    <a:pt x="33855" y="29654"/>
                  </a:lnTo>
                  <a:lnTo>
                    <a:pt x="33375" y="29654"/>
                  </a:lnTo>
                  <a:lnTo>
                    <a:pt x="33615" y="28933"/>
                  </a:lnTo>
                  <a:lnTo>
                    <a:pt x="33855" y="28393"/>
                  </a:lnTo>
                  <a:close/>
                  <a:moveTo>
                    <a:pt x="34516" y="29353"/>
                  </a:moveTo>
                  <a:lnTo>
                    <a:pt x="34576" y="29654"/>
                  </a:lnTo>
                  <a:lnTo>
                    <a:pt x="34516" y="29654"/>
                  </a:lnTo>
                  <a:lnTo>
                    <a:pt x="34516" y="29353"/>
                  </a:lnTo>
                  <a:close/>
                  <a:moveTo>
                    <a:pt x="35356" y="28393"/>
                  </a:moveTo>
                  <a:lnTo>
                    <a:pt x="35476" y="28933"/>
                  </a:lnTo>
                  <a:lnTo>
                    <a:pt x="35716" y="29473"/>
                  </a:lnTo>
                  <a:lnTo>
                    <a:pt x="35776" y="29654"/>
                  </a:lnTo>
                  <a:lnTo>
                    <a:pt x="35236" y="29654"/>
                  </a:lnTo>
                  <a:lnTo>
                    <a:pt x="35176" y="28933"/>
                  </a:lnTo>
                  <a:lnTo>
                    <a:pt x="35176" y="28573"/>
                  </a:lnTo>
                  <a:lnTo>
                    <a:pt x="35176" y="28393"/>
                  </a:lnTo>
                  <a:close/>
                  <a:moveTo>
                    <a:pt x="36016" y="28693"/>
                  </a:moveTo>
                  <a:lnTo>
                    <a:pt x="36256" y="29654"/>
                  </a:lnTo>
                  <a:lnTo>
                    <a:pt x="36196" y="29654"/>
                  </a:lnTo>
                  <a:lnTo>
                    <a:pt x="36136" y="29293"/>
                  </a:lnTo>
                  <a:lnTo>
                    <a:pt x="36016" y="28693"/>
                  </a:lnTo>
                  <a:close/>
                  <a:moveTo>
                    <a:pt x="37217" y="28393"/>
                  </a:moveTo>
                  <a:lnTo>
                    <a:pt x="37457" y="28873"/>
                  </a:lnTo>
                  <a:lnTo>
                    <a:pt x="37757" y="29233"/>
                  </a:lnTo>
                  <a:lnTo>
                    <a:pt x="38117" y="29654"/>
                  </a:lnTo>
                  <a:lnTo>
                    <a:pt x="36496" y="29654"/>
                  </a:lnTo>
                  <a:lnTo>
                    <a:pt x="36496" y="28693"/>
                  </a:lnTo>
                  <a:lnTo>
                    <a:pt x="36496" y="28393"/>
                  </a:lnTo>
                  <a:close/>
                  <a:moveTo>
                    <a:pt x="42259" y="28393"/>
                  </a:moveTo>
                  <a:lnTo>
                    <a:pt x="42199" y="29233"/>
                  </a:lnTo>
                  <a:lnTo>
                    <a:pt x="42199" y="29654"/>
                  </a:lnTo>
                  <a:lnTo>
                    <a:pt x="38177" y="29654"/>
                  </a:lnTo>
                  <a:lnTo>
                    <a:pt x="38177" y="29594"/>
                  </a:lnTo>
                  <a:lnTo>
                    <a:pt x="37877" y="29173"/>
                  </a:lnTo>
                  <a:lnTo>
                    <a:pt x="37517" y="28393"/>
                  </a:lnTo>
                  <a:lnTo>
                    <a:pt x="40158" y="28393"/>
                  </a:lnTo>
                  <a:lnTo>
                    <a:pt x="40578" y="28693"/>
                  </a:lnTo>
                  <a:lnTo>
                    <a:pt x="40818" y="28753"/>
                  </a:lnTo>
                  <a:lnTo>
                    <a:pt x="40638" y="28633"/>
                  </a:lnTo>
                  <a:lnTo>
                    <a:pt x="40338" y="28393"/>
                  </a:lnTo>
                  <a:close/>
                  <a:moveTo>
                    <a:pt x="42739" y="28393"/>
                  </a:moveTo>
                  <a:lnTo>
                    <a:pt x="42739" y="28993"/>
                  </a:lnTo>
                  <a:lnTo>
                    <a:pt x="42799" y="29654"/>
                  </a:lnTo>
                  <a:lnTo>
                    <a:pt x="42439" y="29654"/>
                  </a:lnTo>
                  <a:lnTo>
                    <a:pt x="42499" y="29293"/>
                  </a:lnTo>
                  <a:lnTo>
                    <a:pt x="42739" y="28393"/>
                  </a:lnTo>
                  <a:close/>
                  <a:moveTo>
                    <a:pt x="51443" y="28393"/>
                  </a:moveTo>
                  <a:lnTo>
                    <a:pt x="51503" y="28453"/>
                  </a:lnTo>
                  <a:lnTo>
                    <a:pt x="51623" y="28633"/>
                  </a:lnTo>
                  <a:lnTo>
                    <a:pt x="51803" y="28813"/>
                  </a:lnTo>
                  <a:lnTo>
                    <a:pt x="51863" y="29113"/>
                  </a:lnTo>
                  <a:lnTo>
                    <a:pt x="52103" y="29654"/>
                  </a:lnTo>
                  <a:lnTo>
                    <a:pt x="48562" y="29654"/>
                  </a:lnTo>
                  <a:lnTo>
                    <a:pt x="48982" y="29233"/>
                  </a:lnTo>
                  <a:lnTo>
                    <a:pt x="49342" y="28873"/>
                  </a:lnTo>
                  <a:lnTo>
                    <a:pt x="49522" y="28573"/>
                  </a:lnTo>
                  <a:lnTo>
                    <a:pt x="49582" y="28453"/>
                  </a:lnTo>
                  <a:lnTo>
                    <a:pt x="49462" y="28573"/>
                  </a:lnTo>
                  <a:lnTo>
                    <a:pt x="49222" y="28813"/>
                  </a:lnTo>
                  <a:lnTo>
                    <a:pt x="48862" y="29113"/>
                  </a:lnTo>
                  <a:lnTo>
                    <a:pt x="48381" y="29353"/>
                  </a:lnTo>
                  <a:lnTo>
                    <a:pt x="47721" y="29654"/>
                  </a:lnTo>
                  <a:lnTo>
                    <a:pt x="47541" y="29654"/>
                  </a:lnTo>
                  <a:lnTo>
                    <a:pt x="47661" y="29534"/>
                  </a:lnTo>
                  <a:lnTo>
                    <a:pt x="48562" y="28753"/>
                  </a:lnTo>
                  <a:lnTo>
                    <a:pt x="48922" y="28393"/>
                  </a:lnTo>
                  <a:lnTo>
                    <a:pt x="50903" y="28393"/>
                  </a:lnTo>
                  <a:lnTo>
                    <a:pt x="51083" y="28693"/>
                  </a:lnTo>
                  <a:lnTo>
                    <a:pt x="51263" y="28873"/>
                  </a:lnTo>
                  <a:lnTo>
                    <a:pt x="51263" y="28873"/>
                  </a:lnTo>
                  <a:lnTo>
                    <a:pt x="51143" y="28633"/>
                  </a:lnTo>
                  <a:lnTo>
                    <a:pt x="51023" y="28393"/>
                  </a:lnTo>
                  <a:lnTo>
                    <a:pt x="51263" y="28393"/>
                  </a:lnTo>
                  <a:lnTo>
                    <a:pt x="51563" y="28813"/>
                  </a:lnTo>
                  <a:lnTo>
                    <a:pt x="51743" y="28993"/>
                  </a:lnTo>
                  <a:lnTo>
                    <a:pt x="51803" y="29053"/>
                  </a:lnTo>
                  <a:lnTo>
                    <a:pt x="51743" y="28933"/>
                  </a:lnTo>
                  <a:lnTo>
                    <a:pt x="51623" y="28753"/>
                  </a:lnTo>
                  <a:lnTo>
                    <a:pt x="51443" y="28393"/>
                  </a:lnTo>
                  <a:close/>
                  <a:moveTo>
                    <a:pt x="53664" y="29173"/>
                  </a:moveTo>
                  <a:lnTo>
                    <a:pt x="54624" y="29594"/>
                  </a:lnTo>
                  <a:lnTo>
                    <a:pt x="54744" y="29654"/>
                  </a:lnTo>
                  <a:lnTo>
                    <a:pt x="54084" y="29654"/>
                  </a:lnTo>
                  <a:lnTo>
                    <a:pt x="54024" y="29594"/>
                  </a:lnTo>
                  <a:lnTo>
                    <a:pt x="53664" y="29173"/>
                  </a:lnTo>
                  <a:close/>
                  <a:moveTo>
                    <a:pt x="56425" y="28393"/>
                  </a:moveTo>
                  <a:lnTo>
                    <a:pt x="57145" y="29654"/>
                  </a:lnTo>
                  <a:lnTo>
                    <a:pt x="55164" y="29654"/>
                  </a:lnTo>
                  <a:lnTo>
                    <a:pt x="54744" y="29473"/>
                  </a:lnTo>
                  <a:lnTo>
                    <a:pt x="53604" y="28813"/>
                  </a:lnTo>
                  <a:lnTo>
                    <a:pt x="53364" y="28633"/>
                  </a:lnTo>
                  <a:lnTo>
                    <a:pt x="53844" y="28813"/>
                  </a:lnTo>
                  <a:lnTo>
                    <a:pt x="54384" y="28933"/>
                  </a:lnTo>
                  <a:lnTo>
                    <a:pt x="55104" y="28993"/>
                  </a:lnTo>
                  <a:lnTo>
                    <a:pt x="55344" y="28993"/>
                  </a:lnTo>
                  <a:lnTo>
                    <a:pt x="55104" y="28933"/>
                  </a:lnTo>
                  <a:lnTo>
                    <a:pt x="54444" y="28753"/>
                  </a:lnTo>
                  <a:lnTo>
                    <a:pt x="54024" y="28573"/>
                  </a:lnTo>
                  <a:lnTo>
                    <a:pt x="53664" y="28393"/>
                  </a:lnTo>
                  <a:lnTo>
                    <a:pt x="53844" y="28393"/>
                  </a:lnTo>
                  <a:lnTo>
                    <a:pt x="54324" y="28573"/>
                  </a:lnTo>
                  <a:lnTo>
                    <a:pt x="54564" y="28633"/>
                  </a:lnTo>
                  <a:lnTo>
                    <a:pt x="54324" y="28513"/>
                  </a:lnTo>
                  <a:lnTo>
                    <a:pt x="54144" y="28393"/>
                  </a:lnTo>
                  <a:close/>
                  <a:moveTo>
                    <a:pt x="67530" y="28393"/>
                  </a:moveTo>
                  <a:lnTo>
                    <a:pt x="67350" y="28993"/>
                  </a:lnTo>
                  <a:lnTo>
                    <a:pt x="67109" y="29654"/>
                  </a:lnTo>
                  <a:lnTo>
                    <a:pt x="60387" y="29654"/>
                  </a:lnTo>
                  <a:lnTo>
                    <a:pt x="59726" y="28393"/>
                  </a:lnTo>
                  <a:lnTo>
                    <a:pt x="66869" y="28393"/>
                  </a:lnTo>
                  <a:lnTo>
                    <a:pt x="66629" y="28813"/>
                  </a:lnTo>
                  <a:lnTo>
                    <a:pt x="66389" y="29113"/>
                  </a:lnTo>
                  <a:lnTo>
                    <a:pt x="66329" y="29173"/>
                  </a:lnTo>
                  <a:lnTo>
                    <a:pt x="66449" y="29113"/>
                  </a:lnTo>
                  <a:lnTo>
                    <a:pt x="66689" y="28933"/>
                  </a:lnTo>
                  <a:lnTo>
                    <a:pt x="67230" y="28393"/>
                  </a:lnTo>
                  <a:close/>
                  <a:moveTo>
                    <a:pt x="69090" y="28393"/>
                  </a:moveTo>
                  <a:lnTo>
                    <a:pt x="69210" y="28993"/>
                  </a:lnTo>
                  <a:lnTo>
                    <a:pt x="69330" y="29654"/>
                  </a:lnTo>
                  <a:lnTo>
                    <a:pt x="67650" y="29654"/>
                  </a:lnTo>
                  <a:lnTo>
                    <a:pt x="67950" y="29173"/>
                  </a:lnTo>
                  <a:lnTo>
                    <a:pt x="68190" y="28633"/>
                  </a:lnTo>
                  <a:lnTo>
                    <a:pt x="68310" y="28393"/>
                  </a:lnTo>
                  <a:close/>
                  <a:moveTo>
                    <a:pt x="48201" y="30554"/>
                  </a:moveTo>
                  <a:lnTo>
                    <a:pt x="47541" y="30674"/>
                  </a:lnTo>
                  <a:lnTo>
                    <a:pt x="46941" y="30734"/>
                  </a:lnTo>
                  <a:lnTo>
                    <a:pt x="46641" y="30734"/>
                  </a:lnTo>
                  <a:lnTo>
                    <a:pt x="46941" y="30614"/>
                  </a:lnTo>
                  <a:lnTo>
                    <a:pt x="47061" y="30554"/>
                  </a:lnTo>
                  <a:close/>
                  <a:moveTo>
                    <a:pt x="13507" y="30914"/>
                  </a:moveTo>
                  <a:lnTo>
                    <a:pt x="13627" y="31094"/>
                  </a:lnTo>
                  <a:lnTo>
                    <a:pt x="13627" y="31154"/>
                  </a:lnTo>
                  <a:lnTo>
                    <a:pt x="13507" y="30914"/>
                  </a:lnTo>
                  <a:close/>
                  <a:moveTo>
                    <a:pt x="49462" y="30554"/>
                  </a:moveTo>
                  <a:lnTo>
                    <a:pt x="49162" y="30734"/>
                  </a:lnTo>
                  <a:lnTo>
                    <a:pt x="48802" y="30914"/>
                  </a:lnTo>
                  <a:lnTo>
                    <a:pt x="48441" y="31034"/>
                  </a:lnTo>
                  <a:lnTo>
                    <a:pt x="47781" y="31154"/>
                  </a:lnTo>
                  <a:lnTo>
                    <a:pt x="48261" y="30974"/>
                  </a:lnTo>
                  <a:lnTo>
                    <a:pt x="48742" y="30734"/>
                  </a:lnTo>
                  <a:lnTo>
                    <a:pt x="49042" y="30554"/>
                  </a:lnTo>
                  <a:close/>
                  <a:moveTo>
                    <a:pt x="5643" y="30554"/>
                  </a:moveTo>
                  <a:lnTo>
                    <a:pt x="5703" y="30614"/>
                  </a:lnTo>
                  <a:lnTo>
                    <a:pt x="5343" y="30794"/>
                  </a:lnTo>
                  <a:lnTo>
                    <a:pt x="5103" y="30854"/>
                  </a:lnTo>
                  <a:lnTo>
                    <a:pt x="5463" y="30854"/>
                  </a:lnTo>
                  <a:lnTo>
                    <a:pt x="4743" y="31214"/>
                  </a:lnTo>
                  <a:lnTo>
                    <a:pt x="4743" y="31034"/>
                  </a:lnTo>
                  <a:lnTo>
                    <a:pt x="4863" y="30554"/>
                  </a:lnTo>
                  <a:close/>
                  <a:moveTo>
                    <a:pt x="17408" y="31154"/>
                  </a:moveTo>
                  <a:lnTo>
                    <a:pt x="17468" y="31214"/>
                  </a:lnTo>
                  <a:lnTo>
                    <a:pt x="17348" y="31214"/>
                  </a:lnTo>
                  <a:lnTo>
                    <a:pt x="17408" y="31154"/>
                  </a:lnTo>
                  <a:close/>
                  <a:moveTo>
                    <a:pt x="19329" y="31094"/>
                  </a:moveTo>
                  <a:lnTo>
                    <a:pt x="19209" y="31274"/>
                  </a:lnTo>
                  <a:lnTo>
                    <a:pt x="19149" y="31214"/>
                  </a:lnTo>
                  <a:lnTo>
                    <a:pt x="19329" y="31094"/>
                  </a:lnTo>
                  <a:close/>
                  <a:moveTo>
                    <a:pt x="57625" y="30554"/>
                  </a:moveTo>
                  <a:lnTo>
                    <a:pt x="57685" y="30734"/>
                  </a:lnTo>
                  <a:lnTo>
                    <a:pt x="58046" y="31394"/>
                  </a:lnTo>
                  <a:lnTo>
                    <a:pt x="57806" y="31394"/>
                  </a:lnTo>
                  <a:lnTo>
                    <a:pt x="57025" y="31334"/>
                  </a:lnTo>
                  <a:lnTo>
                    <a:pt x="56185" y="31154"/>
                  </a:lnTo>
                  <a:lnTo>
                    <a:pt x="55765" y="30974"/>
                  </a:lnTo>
                  <a:lnTo>
                    <a:pt x="55224" y="30734"/>
                  </a:lnTo>
                  <a:lnTo>
                    <a:pt x="55104" y="30674"/>
                  </a:lnTo>
                  <a:lnTo>
                    <a:pt x="55104" y="30674"/>
                  </a:lnTo>
                  <a:lnTo>
                    <a:pt x="55344" y="30734"/>
                  </a:lnTo>
                  <a:lnTo>
                    <a:pt x="55645" y="30854"/>
                  </a:lnTo>
                  <a:lnTo>
                    <a:pt x="57205" y="30854"/>
                  </a:lnTo>
                  <a:lnTo>
                    <a:pt x="57505" y="30794"/>
                  </a:lnTo>
                  <a:lnTo>
                    <a:pt x="57685" y="30734"/>
                  </a:lnTo>
                  <a:lnTo>
                    <a:pt x="56845" y="30734"/>
                  </a:lnTo>
                  <a:lnTo>
                    <a:pt x="56005" y="30554"/>
                  </a:lnTo>
                  <a:close/>
                  <a:moveTo>
                    <a:pt x="13146" y="31154"/>
                  </a:moveTo>
                  <a:lnTo>
                    <a:pt x="13386" y="31454"/>
                  </a:lnTo>
                  <a:lnTo>
                    <a:pt x="13266" y="31574"/>
                  </a:lnTo>
                  <a:lnTo>
                    <a:pt x="13206" y="31394"/>
                  </a:lnTo>
                  <a:lnTo>
                    <a:pt x="13146" y="31154"/>
                  </a:lnTo>
                  <a:close/>
                  <a:moveTo>
                    <a:pt x="19689" y="31454"/>
                  </a:moveTo>
                  <a:lnTo>
                    <a:pt x="19569" y="31694"/>
                  </a:lnTo>
                  <a:lnTo>
                    <a:pt x="19569" y="31634"/>
                  </a:lnTo>
                  <a:lnTo>
                    <a:pt x="19689" y="31454"/>
                  </a:lnTo>
                  <a:close/>
                  <a:moveTo>
                    <a:pt x="3482" y="30554"/>
                  </a:moveTo>
                  <a:lnTo>
                    <a:pt x="3422" y="31034"/>
                  </a:lnTo>
                  <a:lnTo>
                    <a:pt x="3362" y="31454"/>
                  </a:lnTo>
                  <a:lnTo>
                    <a:pt x="3362" y="31694"/>
                  </a:lnTo>
                  <a:lnTo>
                    <a:pt x="3362" y="31754"/>
                  </a:lnTo>
                  <a:lnTo>
                    <a:pt x="2582" y="31754"/>
                  </a:lnTo>
                  <a:lnTo>
                    <a:pt x="2702" y="31334"/>
                  </a:lnTo>
                  <a:lnTo>
                    <a:pt x="2942" y="30794"/>
                  </a:lnTo>
                  <a:lnTo>
                    <a:pt x="3062" y="30554"/>
                  </a:lnTo>
                  <a:close/>
                  <a:moveTo>
                    <a:pt x="4683" y="30554"/>
                  </a:moveTo>
                  <a:lnTo>
                    <a:pt x="4683" y="31034"/>
                  </a:lnTo>
                  <a:lnTo>
                    <a:pt x="4683" y="31214"/>
                  </a:lnTo>
                  <a:lnTo>
                    <a:pt x="4263" y="31454"/>
                  </a:lnTo>
                  <a:lnTo>
                    <a:pt x="3782" y="31754"/>
                  </a:lnTo>
                  <a:lnTo>
                    <a:pt x="3422" y="31754"/>
                  </a:lnTo>
                  <a:lnTo>
                    <a:pt x="3422" y="31694"/>
                  </a:lnTo>
                  <a:lnTo>
                    <a:pt x="3482" y="31514"/>
                  </a:lnTo>
                  <a:lnTo>
                    <a:pt x="3602" y="30914"/>
                  </a:lnTo>
                  <a:lnTo>
                    <a:pt x="3782" y="30554"/>
                  </a:lnTo>
                  <a:lnTo>
                    <a:pt x="3662" y="30974"/>
                  </a:lnTo>
                  <a:lnTo>
                    <a:pt x="3602" y="31274"/>
                  </a:lnTo>
                  <a:lnTo>
                    <a:pt x="3722" y="31034"/>
                  </a:lnTo>
                  <a:lnTo>
                    <a:pt x="4022" y="30554"/>
                  </a:lnTo>
                  <a:close/>
                  <a:moveTo>
                    <a:pt x="5163" y="31454"/>
                  </a:moveTo>
                  <a:lnTo>
                    <a:pt x="4683" y="31754"/>
                  </a:lnTo>
                  <a:lnTo>
                    <a:pt x="4383" y="31754"/>
                  </a:lnTo>
                  <a:lnTo>
                    <a:pt x="5163" y="31454"/>
                  </a:lnTo>
                  <a:close/>
                  <a:moveTo>
                    <a:pt x="7984" y="31694"/>
                  </a:moveTo>
                  <a:lnTo>
                    <a:pt x="7984" y="31754"/>
                  </a:lnTo>
                  <a:lnTo>
                    <a:pt x="7924" y="31754"/>
                  </a:lnTo>
                  <a:lnTo>
                    <a:pt x="7984" y="31694"/>
                  </a:lnTo>
                  <a:close/>
                  <a:moveTo>
                    <a:pt x="8524" y="31274"/>
                  </a:moveTo>
                  <a:lnTo>
                    <a:pt x="8524" y="31454"/>
                  </a:lnTo>
                  <a:lnTo>
                    <a:pt x="8644" y="31754"/>
                  </a:lnTo>
                  <a:lnTo>
                    <a:pt x="8584" y="31754"/>
                  </a:lnTo>
                  <a:lnTo>
                    <a:pt x="8404" y="31334"/>
                  </a:lnTo>
                  <a:lnTo>
                    <a:pt x="8524" y="31274"/>
                  </a:lnTo>
                  <a:close/>
                  <a:moveTo>
                    <a:pt x="9065" y="31034"/>
                  </a:moveTo>
                  <a:lnTo>
                    <a:pt x="9125" y="31334"/>
                  </a:lnTo>
                  <a:lnTo>
                    <a:pt x="9245" y="31754"/>
                  </a:lnTo>
                  <a:lnTo>
                    <a:pt x="9065" y="31754"/>
                  </a:lnTo>
                  <a:lnTo>
                    <a:pt x="9065" y="31694"/>
                  </a:lnTo>
                  <a:lnTo>
                    <a:pt x="9065" y="31394"/>
                  </a:lnTo>
                  <a:lnTo>
                    <a:pt x="9065" y="31214"/>
                  </a:lnTo>
                  <a:lnTo>
                    <a:pt x="9065" y="31034"/>
                  </a:lnTo>
                  <a:close/>
                  <a:moveTo>
                    <a:pt x="9785" y="30554"/>
                  </a:moveTo>
                  <a:lnTo>
                    <a:pt x="9785" y="30914"/>
                  </a:lnTo>
                  <a:lnTo>
                    <a:pt x="9965" y="31394"/>
                  </a:lnTo>
                  <a:lnTo>
                    <a:pt x="10145" y="31754"/>
                  </a:lnTo>
                  <a:lnTo>
                    <a:pt x="9605" y="31754"/>
                  </a:lnTo>
                  <a:lnTo>
                    <a:pt x="9605" y="31274"/>
                  </a:lnTo>
                  <a:lnTo>
                    <a:pt x="9605" y="30854"/>
                  </a:lnTo>
                  <a:lnTo>
                    <a:pt x="9605" y="30674"/>
                  </a:lnTo>
                  <a:lnTo>
                    <a:pt x="9785" y="30554"/>
                  </a:lnTo>
                  <a:close/>
                  <a:moveTo>
                    <a:pt x="11105" y="31274"/>
                  </a:moveTo>
                  <a:lnTo>
                    <a:pt x="11226" y="31394"/>
                  </a:lnTo>
                  <a:lnTo>
                    <a:pt x="11466" y="31754"/>
                  </a:lnTo>
                  <a:lnTo>
                    <a:pt x="11286" y="31754"/>
                  </a:lnTo>
                  <a:lnTo>
                    <a:pt x="11105" y="31274"/>
                  </a:lnTo>
                  <a:close/>
                  <a:moveTo>
                    <a:pt x="11586" y="31094"/>
                  </a:moveTo>
                  <a:lnTo>
                    <a:pt x="11826" y="31514"/>
                  </a:lnTo>
                  <a:lnTo>
                    <a:pt x="12066" y="31754"/>
                  </a:lnTo>
                  <a:lnTo>
                    <a:pt x="11886" y="31754"/>
                  </a:lnTo>
                  <a:lnTo>
                    <a:pt x="11586" y="31094"/>
                  </a:lnTo>
                  <a:close/>
                  <a:moveTo>
                    <a:pt x="12126" y="31514"/>
                  </a:moveTo>
                  <a:lnTo>
                    <a:pt x="12246" y="31694"/>
                  </a:lnTo>
                  <a:lnTo>
                    <a:pt x="12306" y="31754"/>
                  </a:lnTo>
                  <a:lnTo>
                    <a:pt x="12246" y="31754"/>
                  </a:lnTo>
                  <a:lnTo>
                    <a:pt x="12126" y="31514"/>
                  </a:lnTo>
                  <a:close/>
                  <a:moveTo>
                    <a:pt x="12426" y="30554"/>
                  </a:moveTo>
                  <a:lnTo>
                    <a:pt x="12546" y="31034"/>
                  </a:lnTo>
                  <a:lnTo>
                    <a:pt x="12786" y="31574"/>
                  </a:lnTo>
                  <a:lnTo>
                    <a:pt x="12906" y="31754"/>
                  </a:lnTo>
                  <a:lnTo>
                    <a:pt x="12546" y="31754"/>
                  </a:lnTo>
                  <a:lnTo>
                    <a:pt x="12486" y="31574"/>
                  </a:lnTo>
                  <a:lnTo>
                    <a:pt x="12366" y="30854"/>
                  </a:lnTo>
                  <a:lnTo>
                    <a:pt x="12306" y="30554"/>
                  </a:lnTo>
                  <a:close/>
                  <a:moveTo>
                    <a:pt x="15667" y="31514"/>
                  </a:moveTo>
                  <a:lnTo>
                    <a:pt x="15667" y="31634"/>
                  </a:lnTo>
                  <a:lnTo>
                    <a:pt x="15667" y="31754"/>
                  </a:lnTo>
                  <a:lnTo>
                    <a:pt x="15307" y="31754"/>
                  </a:lnTo>
                  <a:lnTo>
                    <a:pt x="15547" y="31634"/>
                  </a:lnTo>
                  <a:lnTo>
                    <a:pt x="15667" y="31634"/>
                  </a:lnTo>
                  <a:lnTo>
                    <a:pt x="15607" y="31574"/>
                  </a:lnTo>
                  <a:lnTo>
                    <a:pt x="15667" y="31514"/>
                  </a:lnTo>
                  <a:close/>
                  <a:moveTo>
                    <a:pt x="17888" y="31694"/>
                  </a:moveTo>
                  <a:lnTo>
                    <a:pt x="17888" y="31754"/>
                  </a:lnTo>
                  <a:lnTo>
                    <a:pt x="17708" y="31754"/>
                  </a:lnTo>
                  <a:lnTo>
                    <a:pt x="17828" y="31694"/>
                  </a:lnTo>
                  <a:close/>
                  <a:moveTo>
                    <a:pt x="25452" y="31634"/>
                  </a:moveTo>
                  <a:lnTo>
                    <a:pt x="25812" y="31754"/>
                  </a:lnTo>
                  <a:lnTo>
                    <a:pt x="25692" y="31754"/>
                  </a:lnTo>
                  <a:lnTo>
                    <a:pt x="25452" y="31634"/>
                  </a:lnTo>
                  <a:close/>
                  <a:moveTo>
                    <a:pt x="31214" y="30554"/>
                  </a:moveTo>
                  <a:lnTo>
                    <a:pt x="30734" y="31754"/>
                  </a:lnTo>
                  <a:lnTo>
                    <a:pt x="26592" y="31754"/>
                  </a:lnTo>
                  <a:lnTo>
                    <a:pt x="26052" y="31574"/>
                  </a:lnTo>
                  <a:lnTo>
                    <a:pt x="24971" y="30974"/>
                  </a:lnTo>
                  <a:lnTo>
                    <a:pt x="24731" y="30854"/>
                  </a:lnTo>
                  <a:lnTo>
                    <a:pt x="24611" y="30854"/>
                  </a:lnTo>
                  <a:lnTo>
                    <a:pt x="24371" y="30734"/>
                  </a:lnTo>
                  <a:lnTo>
                    <a:pt x="24071" y="30554"/>
                  </a:lnTo>
                  <a:close/>
                  <a:moveTo>
                    <a:pt x="33915" y="30554"/>
                  </a:moveTo>
                  <a:lnTo>
                    <a:pt x="33915" y="30794"/>
                  </a:lnTo>
                  <a:lnTo>
                    <a:pt x="34035" y="31694"/>
                  </a:lnTo>
                  <a:lnTo>
                    <a:pt x="34035" y="31754"/>
                  </a:lnTo>
                  <a:lnTo>
                    <a:pt x="30794" y="31754"/>
                  </a:lnTo>
                  <a:lnTo>
                    <a:pt x="31454" y="30554"/>
                  </a:lnTo>
                  <a:lnTo>
                    <a:pt x="33075" y="30554"/>
                  </a:lnTo>
                  <a:lnTo>
                    <a:pt x="33135" y="31094"/>
                  </a:lnTo>
                  <a:lnTo>
                    <a:pt x="33195" y="31274"/>
                  </a:lnTo>
                  <a:lnTo>
                    <a:pt x="33195" y="31094"/>
                  </a:lnTo>
                  <a:lnTo>
                    <a:pt x="33195" y="30554"/>
                  </a:lnTo>
                  <a:close/>
                  <a:moveTo>
                    <a:pt x="34876" y="30554"/>
                  </a:moveTo>
                  <a:lnTo>
                    <a:pt x="34996" y="30734"/>
                  </a:lnTo>
                  <a:lnTo>
                    <a:pt x="35236" y="31274"/>
                  </a:lnTo>
                  <a:lnTo>
                    <a:pt x="35476" y="31754"/>
                  </a:lnTo>
                  <a:lnTo>
                    <a:pt x="34275" y="31754"/>
                  </a:lnTo>
                  <a:lnTo>
                    <a:pt x="34275" y="31694"/>
                  </a:lnTo>
                  <a:lnTo>
                    <a:pt x="34335" y="30794"/>
                  </a:lnTo>
                  <a:lnTo>
                    <a:pt x="34395" y="30554"/>
                  </a:lnTo>
                  <a:close/>
                  <a:moveTo>
                    <a:pt x="43219" y="30554"/>
                  </a:moveTo>
                  <a:lnTo>
                    <a:pt x="43459" y="30914"/>
                  </a:lnTo>
                  <a:lnTo>
                    <a:pt x="43639" y="31214"/>
                  </a:lnTo>
                  <a:lnTo>
                    <a:pt x="43639" y="31334"/>
                  </a:lnTo>
                  <a:lnTo>
                    <a:pt x="43639" y="31754"/>
                  </a:lnTo>
                  <a:lnTo>
                    <a:pt x="35716" y="31754"/>
                  </a:lnTo>
                  <a:lnTo>
                    <a:pt x="35536" y="31214"/>
                  </a:lnTo>
                  <a:lnTo>
                    <a:pt x="35416" y="30614"/>
                  </a:lnTo>
                  <a:lnTo>
                    <a:pt x="35356" y="30554"/>
                  </a:lnTo>
                  <a:lnTo>
                    <a:pt x="36256" y="30554"/>
                  </a:lnTo>
                  <a:lnTo>
                    <a:pt x="36556" y="30974"/>
                  </a:lnTo>
                  <a:lnTo>
                    <a:pt x="36736" y="31274"/>
                  </a:lnTo>
                  <a:lnTo>
                    <a:pt x="36917" y="31454"/>
                  </a:lnTo>
                  <a:lnTo>
                    <a:pt x="37037" y="31634"/>
                  </a:lnTo>
                  <a:lnTo>
                    <a:pt x="36977" y="31394"/>
                  </a:lnTo>
                  <a:lnTo>
                    <a:pt x="36857" y="31214"/>
                  </a:lnTo>
                  <a:lnTo>
                    <a:pt x="36676" y="30914"/>
                  </a:lnTo>
                  <a:lnTo>
                    <a:pt x="36556" y="30554"/>
                  </a:lnTo>
                  <a:lnTo>
                    <a:pt x="36676" y="30554"/>
                  </a:lnTo>
                  <a:lnTo>
                    <a:pt x="36796" y="30734"/>
                  </a:lnTo>
                  <a:lnTo>
                    <a:pt x="36736" y="30554"/>
                  </a:lnTo>
                  <a:lnTo>
                    <a:pt x="42259" y="30554"/>
                  </a:lnTo>
                  <a:lnTo>
                    <a:pt x="42319" y="30734"/>
                  </a:lnTo>
                  <a:lnTo>
                    <a:pt x="42319" y="30554"/>
                  </a:lnTo>
                  <a:lnTo>
                    <a:pt x="42919" y="30554"/>
                  </a:lnTo>
                  <a:lnTo>
                    <a:pt x="43099" y="31214"/>
                  </a:lnTo>
                  <a:lnTo>
                    <a:pt x="43219" y="31574"/>
                  </a:lnTo>
                  <a:lnTo>
                    <a:pt x="43339" y="31694"/>
                  </a:lnTo>
                  <a:lnTo>
                    <a:pt x="43279" y="31574"/>
                  </a:lnTo>
                  <a:lnTo>
                    <a:pt x="43159" y="31154"/>
                  </a:lnTo>
                  <a:lnTo>
                    <a:pt x="43159" y="30554"/>
                  </a:lnTo>
                  <a:close/>
                  <a:moveTo>
                    <a:pt x="43880" y="31574"/>
                  </a:moveTo>
                  <a:lnTo>
                    <a:pt x="43880" y="31754"/>
                  </a:lnTo>
                  <a:lnTo>
                    <a:pt x="43759" y="31754"/>
                  </a:lnTo>
                  <a:lnTo>
                    <a:pt x="43880" y="31574"/>
                  </a:lnTo>
                  <a:close/>
                  <a:moveTo>
                    <a:pt x="50903" y="30554"/>
                  </a:moveTo>
                  <a:lnTo>
                    <a:pt x="50662" y="30794"/>
                  </a:lnTo>
                  <a:lnTo>
                    <a:pt x="50242" y="31094"/>
                  </a:lnTo>
                  <a:lnTo>
                    <a:pt x="49702" y="31334"/>
                  </a:lnTo>
                  <a:lnTo>
                    <a:pt x="49102" y="31574"/>
                  </a:lnTo>
                  <a:lnTo>
                    <a:pt x="48562" y="31694"/>
                  </a:lnTo>
                  <a:lnTo>
                    <a:pt x="48321" y="31694"/>
                  </a:lnTo>
                  <a:lnTo>
                    <a:pt x="48141" y="31754"/>
                  </a:lnTo>
                  <a:lnTo>
                    <a:pt x="47961" y="31754"/>
                  </a:lnTo>
                  <a:lnTo>
                    <a:pt x="48201" y="31634"/>
                  </a:lnTo>
                  <a:lnTo>
                    <a:pt x="48802" y="31394"/>
                  </a:lnTo>
                  <a:lnTo>
                    <a:pt x="49342" y="30974"/>
                  </a:lnTo>
                  <a:lnTo>
                    <a:pt x="49822" y="30554"/>
                  </a:lnTo>
                  <a:close/>
                  <a:moveTo>
                    <a:pt x="53724" y="30554"/>
                  </a:moveTo>
                  <a:lnTo>
                    <a:pt x="53784" y="30614"/>
                  </a:lnTo>
                  <a:lnTo>
                    <a:pt x="53964" y="31094"/>
                  </a:lnTo>
                  <a:lnTo>
                    <a:pt x="54084" y="31334"/>
                  </a:lnTo>
                  <a:lnTo>
                    <a:pt x="54204" y="31514"/>
                  </a:lnTo>
                  <a:lnTo>
                    <a:pt x="54324" y="31634"/>
                  </a:lnTo>
                  <a:lnTo>
                    <a:pt x="54264" y="31514"/>
                  </a:lnTo>
                  <a:lnTo>
                    <a:pt x="54144" y="31034"/>
                  </a:lnTo>
                  <a:lnTo>
                    <a:pt x="54084" y="30854"/>
                  </a:lnTo>
                  <a:lnTo>
                    <a:pt x="54324" y="31274"/>
                  </a:lnTo>
                  <a:lnTo>
                    <a:pt x="54684" y="31754"/>
                  </a:lnTo>
                  <a:lnTo>
                    <a:pt x="49642" y="31754"/>
                  </a:lnTo>
                  <a:lnTo>
                    <a:pt x="49822" y="31634"/>
                  </a:lnTo>
                  <a:lnTo>
                    <a:pt x="50362" y="31274"/>
                  </a:lnTo>
                  <a:lnTo>
                    <a:pt x="50722" y="30854"/>
                  </a:lnTo>
                  <a:lnTo>
                    <a:pt x="50963" y="30554"/>
                  </a:lnTo>
                  <a:lnTo>
                    <a:pt x="52763" y="30554"/>
                  </a:lnTo>
                  <a:lnTo>
                    <a:pt x="52883" y="30674"/>
                  </a:lnTo>
                  <a:lnTo>
                    <a:pt x="53063" y="30854"/>
                  </a:lnTo>
                  <a:lnTo>
                    <a:pt x="53063" y="30854"/>
                  </a:lnTo>
                  <a:lnTo>
                    <a:pt x="52943" y="30554"/>
                  </a:lnTo>
                  <a:lnTo>
                    <a:pt x="53304" y="30554"/>
                  </a:lnTo>
                  <a:lnTo>
                    <a:pt x="53664" y="30854"/>
                  </a:lnTo>
                  <a:lnTo>
                    <a:pt x="53964" y="31394"/>
                  </a:lnTo>
                  <a:lnTo>
                    <a:pt x="53724" y="30614"/>
                  </a:lnTo>
                  <a:lnTo>
                    <a:pt x="53664" y="30554"/>
                  </a:lnTo>
                  <a:close/>
                  <a:moveTo>
                    <a:pt x="54444" y="30554"/>
                  </a:moveTo>
                  <a:lnTo>
                    <a:pt x="54804" y="30794"/>
                  </a:lnTo>
                  <a:lnTo>
                    <a:pt x="54804" y="31094"/>
                  </a:lnTo>
                  <a:lnTo>
                    <a:pt x="54924" y="31394"/>
                  </a:lnTo>
                  <a:lnTo>
                    <a:pt x="55164" y="31754"/>
                  </a:lnTo>
                  <a:lnTo>
                    <a:pt x="54924" y="31754"/>
                  </a:lnTo>
                  <a:lnTo>
                    <a:pt x="54804" y="31634"/>
                  </a:lnTo>
                  <a:lnTo>
                    <a:pt x="54504" y="30974"/>
                  </a:lnTo>
                  <a:lnTo>
                    <a:pt x="54324" y="30554"/>
                  </a:lnTo>
                  <a:close/>
                  <a:moveTo>
                    <a:pt x="55284" y="31394"/>
                  </a:moveTo>
                  <a:lnTo>
                    <a:pt x="55464" y="31574"/>
                  </a:lnTo>
                  <a:lnTo>
                    <a:pt x="55705" y="31754"/>
                  </a:lnTo>
                  <a:lnTo>
                    <a:pt x="55525" y="31754"/>
                  </a:lnTo>
                  <a:lnTo>
                    <a:pt x="55404" y="31574"/>
                  </a:lnTo>
                  <a:lnTo>
                    <a:pt x="55284" y="31394"/>
                  </a:lnTo>
                  <a:close/>
                  <a:moveTo>
                    <a:pt x="56005" y="31394"/>
                  </a:moveTo>
                  <a:lnTo>
                    <a:pt x="56125" y="31454"/>
                  </a:lnTo>
                  <a:lnTo>
                    <a:pt x="57025" y="31514"/>
                  </a:lnTo>
                  <a:lnTo>
                    <a:pt x="57806" y="31454"/>
                  </a:lnTo>
                  <a:lnTo>
                    <a:pt x="58046" y="31454"/>
                  </a:lnTo>
                  <a:lnTo>
                    <a:pt x="58226" y="31754"/>
                  </a:lnTo>
                  <a:lnTo>
                    <a:pt x="56725" y="31754"/>
                  </a:lnTo>
                  <a:lnTo>
                    <a:pt x="56245" y="31574"/>
                  </a:lnTo>
                  <a:lnTo>
                    <a:pt x="56125" y="31514"/>
                  </a:lnTo>
                  <a:lnTo>
                    <a:pt x="56005" y="31394"/>
                  </a:lnTo>
                  <a:close/>
                  <a:moveTo>
                    <a:pt x="17168" y="32715"/>
                  </a:moveTo>
                  <a:lnTo>
                    <a:pt x="17228" y="32775"/>
                  </a:lnTo>
                  <a:lnTo>
                    <a:pt x="17108" y="32775"/>
                  </a:lnTo>
                  <a:lnTo>
                    <a:pt x="17108" y="32715"/>
                  </a:lnTo>
                  <a:close/>
                  <a:moveTo>
                    <a:pt x="17468" y="32715"/>
                  </a:moveTo>
                  <a:lnTo>
                    <a:pt x="17228" y="32775"/>
                  </a:lnTo>
                  <a:lnTo>
                    <a:pt x="17228" y="32715"/>
                  </a:lnTo>
                  <a:close/>
                  <a:moveTo>
                    <a:pt x="20109" y="32715"/>
                  </a:moveTo>
                  <a:lnTo>
                    <a:pt x="20049" y="32775"/>
                  </a:lnTo>
                  <a:lnTo>
                    <a:pt x="19989" y="32715"/>
                  </a:lnTo>
                  <a:close/>
                  <a:moveTo>
                    <a:pt x="16808" y="32715"/>
                  </a:moveTo>
                  <a:lnTo>
                    <a:pt x="16808" y="32835"/>
                  </a:lnTo>
                  <a:lnTo>
                    <a:pt x="16748" y="32715"/>
                  </a:lnTo>
                  <a:close/>
                  <a:moveTo>
                    <a:pt x="19869" y="32775"/>
                  </a:moveTo>
                  <a:lnTo>
                    <a:pt x="20049" y="32895"/>
                  </a:lnTo>
                  <a:lnTo>
                    <a:pt x="19989" y="32955"/>
                  </a:lnTo>
                  <a:lnTo>
                    <a:pt x="19869" y="32775"/>
                  </a:lnTo>
                  <a:close/>
                  <a:moveTo>
                    <a:pt x="17768" y="33015"/>
                  </a:moveTo>
                  <a:lnTo>
                    <a:pt x="17228" y="33195"/>
                  </a:lnTo>
                  <a:lnTo>
                    <a:pt x="17168" y="33195"/>
                  </a:lnTo>
                  <a:lnTo>
                    <a:pt x="17168" y="33075"/>
                  </a:lnTo>
                  <a:lnTo>
                    <a:pt x="17648" y="33015"/>
                  </a:lnTo>
                  <a:close/>
                  <a:moveTo>
                    <a:pt x="34455" y="33015"/>
                  </a:moveTo>
                  <a:lnTo>
                    <a:pt x="34516" y="33135"/>
                  </a:lnTo>
                  <a:lnTo>
                    <a:pt x="34576" y="33195"/>
                  </a:lnTo>
                  <a:lnTo>
                    <a:pt x="34576" y="33135"/>
                  </a:lnTo>
                  <a:lnTo>
                    <a:pt x="34455" y="33015"/>
                  </a:lnTo>
                  <a:close/>
                  <a:moveTo>
                    <a:pt x="16868" y="33015"/>
                  </a:moveTo>
                  <a:lnTo>
                    <a:pt x="16868" y="33075"/>
                  </a:lnTo>
                  <a:lnTo>
                    <a:pt x="16928" y="33255"/>
                  </a:lnTo>
                  <a:lnTo>
                    <a:pt x="16868" y="33255"/>
                  </a:lnTo>
                  <a:lnTo>
                    <a:pt x="16808" y="33135"/>
                  </a:lnTo>
                  <a:lnTo>
                    <a:pt x="16808" y="33075"/>
                  </a:lnTo>
                  <a:lnTo>
                    <a:pt x="16808" y="33015"/>
                  </a:lnTo>
                  <a:close/>
                  <a:moveTo>
                    <a:pt x="17048" y="33075"/>
                  </a:moveTo>
                  <a:lnTo>
                    <a:pt x="17108" y="33255"/>
                  </a:lnTo>
                  <a:lnTo>
                    <a:pt x="16988" y="33255"/>
                  </a:lnTo>
                  <a:lnTo>
                    <a:pt x="16988" y="33075"/>
                  </a:lnTo>
                  <a:close/>
                  <a:moveTo>
                    <a:pt x="16568" y="33015"/>
                  </a:moveTo>
                  <a:lnTo>
                    <a:pt x="16688" y="33195"/>
                  </a:lnTo>
                  <a:lnTo>
                    <a:pt x="16688" y="33315"/>
                  </a:lnTo>
                  <a:lnTo>
                    <a:pt x="16628" y="33315"/>
                  </a:lnTo>
                  <a:lnTo>
                    <a:pt x="16568" y="33195"/>
                  </a:lnTo>
                  <a:lnTo>
                    <a:pt x="16568" y="33015"/>
                  </a:lnTo>
                  <a:close/>
                  <a:moveTo>
                    <a:pt x="7624" y="32835"/>
                  </a:moveTo>
                  <a:lnTo>
                    <a:pt x="8224" y="33195"/>
                  </a:lnTo>
                  <a:lnTo>
                    <a:pt x="8644" y="33375"/>
                  </a:lnTo>
                  <a:lnTo>
                    <a:pt x="8825" y="33495"/>
                  </a:lnTo>
                  <a:lnTo>
                    <a:pt x="8404" y="33435"/>
                  </a:lnTo>
                  <a:lnTo>
                    <a:pt x="7564" y="32835"/>
                  </a:lnTo>
                  <a:close/>
                  <a:moveTo>
                    <a:pt x="16388" y="33375"/>
                  </a:moveTo>
                  <a:lnTo>
                    <a:pt x="16388" y="33495"/>
                  </a:lnTo>
                  <a:lnTo>
                    <a:pt x="16388" y="33735"/>
                  </a:lnTo>
                  <a:lnTo>
                    <a:pt x="16328" y="33615"/>
                  </a:lnTo>
                  <a:lnTo>
                    <a:pt x="16328" y="33555"/>
                  </a:lnTo>
                  <a:lnTo>
                    <a:pt x="16328" y="33495"/>
                  </a:lnTo>
                  <a:lnTo>
                    <a:pt x="16328" y="33375"/>
                  </a:lnTo>
                  <a:close/>
                  <a:moveTo>
                    <a:pt x="20289" y="33555"/>
                  </a:moveTo>
                  <a:lnTo>
                    <a:pt x="20349" y="33615"/>
                  </a:lnTo>
                  <a:lnTo>
                    <a:pt x="20409" y="33795"/>
                  </a:lnTo>
                  <a:lnTo>
                    <a:pt x="20289" y="33615"/>
                  </a:lnTo>
                  <a:lnTo>
                    <a:pt x="20289" y="33555"/>
                  </a:lnTo>
                  <a:close/>
                  <a:moveTo>
                    <a:pt x="20650" y="32715"/>
                  </a:moveTo>
                  <a:lnTo>
                    <a:pt x="20590" y="33255"/>
                  </a:lnTo>
                  <a:lnTo>
                    <a:pt x="20469" y="33795"/>
                  </a:lnTo>
                  <a:lnTo>
                    <a:pt x="20409" y="33615"/>
                  </a:lnTo>
                  <a:lnTo>
                    <a:pt x="20229" y="33315"/>
                  </a:lnTo>
                  <a:lnTo>
                    <a:pt x="20169" y="33135"/>
                  </a:lnTo>
                  <a:lnTo>
                    <a:pt x="20169" y="33075"/>
                  </a:lnTo>
                  <a:lnTo>
                    <a:pt x="20229" y="33135"/>
                  </a:lnTo>
                  <a:lnTo>
                    <a:pt x="20229" y="33075"/>
                  </a:lnTo>
                  <a:lnTo>
                    <a:pt x="20349" y="32775"/>
                  </a:lnTo>
                  <a:lnTo>
                    <a:pt x="20409" y="32715"/>
                  </a:lnTo>
                  <a:close/>
                  <a:moveTo>
                    <a:pt x="7684" y="33735"/>
                  </a:moveTo>
                  <a:lnTo>
                    <a:pt x="8104" y="33855"/>
                  </a:lnTo>
                  <a:lnTo>
                    <a:pt x="7624" y="33795"/>
                  </a:lnTo>
                  <a:lnTo>
                    <a:pt x="7504" y="33735"/>
                  </a:lnTo>
                  <a:close/>
                  <a:moveTo>
                    <a:pt x="6484" y="34035"/>
                  </a:moveTo>
                  <a:lnTo>
                    <a:pt x="6844" y="34216"/>
                  </a:lnTo>
                  <a:lnTo>
                    <a:pt x="6784" y="34216"/>
                  </a:lnTo>
                  <a:lnTo>
                    <a:pt x="6544" y="34095"/>
                  </a:lnTo>
                  <a:lnTo>
                    <a:pt x="6363" y="34035"/>
                  </a:lnTo>
                  <a:close/>
                  <a:moveTo>
                    <a:pt x="8945" y="33555"/>
                  </a:moveTo>
                  <a:lnTo>
                    <a:pt x="9005" y="33615"/>
                  </a:lnTo>
                  <a:lnTo>
                    <a:pt x="9185" y="33675"/>
                  </a:lnTo>
                  <a:lnTo>
                    <a:pt x="9305" y="33735"/>
                  </a:lnTo>
                  <a:lnTo>
                    <a:pt x="9245" y="33735"/>
                  </a:lnTo>
                  <a:lnTo>
                    <a:pt x="9845" y="34095"/>
                  </a:lnTo>
                  <a:lnTo>
                    <a:pt x="10025" y="34216"/>
                  </a:lnTo>
                  <a:lnTo>
                    <a:pt x="8164" y="34216"/>
                  </a:lnTo>
                  <a:lnTo>
                    <a:pt x="7864" y="34035"/>
                  </a:lnTo>
                  <a:lnTo>
                    <a:pt x="8044" y="34035"/>
                  </a:lnTo>
                  <a:lnTo>
                    <a:pt x="8344" y="33975"/>
                  </a:lnTo>
                  <a:lnTo>
                    <a:pt x="8404" y="33975"/>
                  </a:lnTo>
                  <a:lnTo>
                    <a:pt x="8825" y="34035"/>
                  </a:lnTo>
                  <a:lnTo>
                    <a:pt x="9125" y="34095"/>
                  </a:lnTo>
                  <a:lnTo>
                    <a:pt x="8764" y="33915"/>
                  </a:lnTo>
                  <a:lnTo>
                    <a:pt x="8764" y="33915"/>
                  </a:lnTo>
                  <a:lnTo>
                    <a:pt x="9365" y="34095"/>
                  </a:lnTo>
                  <a:lnTo>
                    <a:pt x="9665" y="34155"/>
                  </a:lnTo>
                  <a:lnTo>
                    <a:pt x="9725" y="34155"/>
                  </a:lnTo>
                  <a:lnTo>
                    <a:pt x="9665" y="34095"/>
                  </a:lnTo>
                  <a:lnTo>
                    <a:pt x="9425" y="33975"/>
                  </a:lnTo>
                  <a:lnTo>
                    <a:pt x="8704" y="33615"/>
                  </a:lnTo>
                  <a:lnTo>
                    <a:pt x="8945" y="33555"/>
                  </a:lnTo>
                  <a:close/>
                  <a:moveTo>
                    <a:pt x="12366" y="32715"/>
                  </a:moveTo>
                  <a:lnTo>
                    <a:pt x="12426" y="32775"/>
                  </a:lnTo>
                  <a:lnTo>
                    <a:pt x="11526" y="34216"/>
                  </a:lnTo>
                  <a:lnTo>
                    <a:pt x="10085" y="34216"/>
                  </a:lnTo>
                  <a:lnTo>
                    <a:pt x="9845" y="34035"/>
                  </a:lnTo>
                  <a:lnTo>
                    <a:pt x="9545" y="33735"/>
                  </a:lnTo>
                  <a:lnTo>
                    <a:pt x="9245" y="33315"/>
                  </a:lnTo>
                  <a:lnTo>
                    <a:pt x="8885" y="32715"/>
                  </a:lnTo>
                  <a:lnTo>
                    <a:pt x="9005" y="32715"/>
                  </a:lnTo>
                  <a:lnTo>
                    <a:pt x="9365" y="33135"/>
                  </a:lnTo>
                  <a:lnTo>
                    <a:pt x="9545" y="33315"/>
                  </a:lnTo>
                  <a:lnTo>
                    <a:pt x="9425" y="33135"/>
                  </a:lnTo>
                  <a:lnTo>
                    <a:pt x="9245" y="32715"/>
                  </a:lnTo>
                  <a:lnTo>
                    <a:pt x="9785" y="32715"/>
                  </a:lnTo>
                  <a:lnTo>
                    <a:pt x="9965" y="32895"/>
                  </a:lnTo>
                  <a:lnTo>
                    <a:pt x="9905" y="32715"/>
                  </a:lnTo>
                  <a:lnTo>
                    <a:pt x="10685" y="32715"/>
                  </a:lnTo>
                  <a:lnTo>
                    <a:pt x="10745" y="32775"/>
                  </a:lnTo>
                  <a:lnTo>
                    <a:pt x="10925" y="32895"/>
                  </a:lnTo>
                  <a:lnTo>
                    <a:pt x="11045" y="32955"/>
                  </a:lnTo>
                  <a:lnTo>
                    <a:pt x="10985" y="32895"/>
                  </a:lnTo>
                  <a:lnTo>
                    <a:pt x="10805" y="32715"/>
                  </a:lnTo>
                  <a:lnTo>
                    <a:pt x="11286" y="32715"/>
                  </a:lnTo>
                  <a:lnTo>
                    <a:pt x="11586" y="32955"/>
                  </a:lnTo>
                  <a:lnTo>
                    <a:pt x="11826" y="33075"/>
                  </a:lnTo>
                  <a:lnTo>
                    <a:pt x="11826" y="33075"/>
                  </a:lnTo>
                  <a:lnTo>
                    <a:pt x="11646" y="32895"/>
                  </a:lnTo>
                  <a:lnTo>
                    <a:pt x="11526" y="32715"/>
                  </a:lnTo>
                  <a:lnTo>
                    <a:pt x="11646" y="32715"/>
                  </a:lnTo>
                  <a:lnTo>
                    <a:pt x="11826" y="32835"/>
                  </a:lnTo>
                  <a:lnTo>
                    <a:pt x="11946" y="32895"/>
                  </a:lnTo>
                  <a:lnTo>
                    <a:pt x="11886" y="32835"/>
                  </a:lnTo>
                  <a:lnTo>
                    <a:pt x="11766" y="32715"/>
                  </a:lnTo>
                  <a:close/>
                  <a:moveTo>
                    <a:pt x="15067" y="32715"/>
                  </a:moveTo>
                  <a:lnTo>
                    <a:pt x="14707" y="33015"/>
                  </a:lnTo>
                  <a:lnTo>
                    <a:pt x="14287" y="33435"/>
                  </a:lnTo>
                  <a:lnTo>
                    <a:pt x="14167" y="33555"/>
                  </a:lnTo>
                  <a:lnTo>
                    <a:pt x="14167" y="33555"/>
                  </a:lnTo>
                  <a:lnTo>
                    <a:pt x="14347" y="33435"/>
                  </a:lnTo>
                  <a:lnTo>
                    <a:pt x="14667" y="33235"/>
                  </a:lnTo>
                  <a:lnTo>
                    <a:pt x="14667" y="33235"/>
                  </a:lnTo>
                  <a:lnTo>
                    <a:pt x="14647" y="33255"/>
                  </a:lnTo>
                  <a:lnTo>
                    <a:pt x="14347" y="33675"/>
                  </a:lnTo>
                  <a:lnTo>
                    <a:pt x="14227" y="33855"/>
                  </a:lnTo>
                  <a:lnTo>
                    <a:pt x="14227" y="33855"/>
                  </a:lnTo>
                  <a:lnTo>
                    <a:pt x="14347" y="33735"/>
                  </a:lnTo>
                  <a:lnTo>
                    <a:pt x="14767" y="33375"/>
                  </a:lnTo>
                  <a:lnTo>
                    <a:pt x="14947" y="33195"/>
                  </a:lnTo>
                  <a:lnTo>
                    <a:pt x="14647" y="33555"/>
                  </a:lnTo>
                  <a:lnTo>
                    <a:pt x="14287" y="33975"/>
                  </a:lnTo>
                  <a:lnTo>
                    <a:pt x="14767" y="33615"/>
                  </a:lnTo>
                  <a:lnTo>
                    <a:pt x="15427" y="32955"/>
                  </a:lnTo>
                  <a:lnTo>
                    <a:pt x="15547" y="32835"/>
                  </a:lnTo>
                  <a:lnTo>
                    <a:pt x="15547" y="32955"/>
                  </a:lnTo>
                  <a:lnTo>
                    <a:pt x="15367" y="33195"/>
                  </a:lnTo>
                  <a:lnTo>
                    <a:pt x="15127" y="33495"/>
                  </a:lnTo>
                  <a:lnTo>
                    <a:pt x="14707" y="33975"/>
                  </a:lnTo>
                  <a:lnTo>
                    <a:pt x="14407" y="34216"/>
                  </a:lnTo>
                  <a:lnTo>
                    <a:pt x="13567" y="34216"/>
                  </a:lnTo>
                  <a:lnTo>
                    <a:pt x="14227" y="33135"/>
                  </a:lnTo>
                  <a:lnTo>
                    <a:pt x="14347" y="33195"/>
                  </a:lnTo>
                  <a:lnTo>
                    <a:pt x="14287" y="33135"/>
                  </a:lnTo>
                  <a:lnTo>
                    <a:pt x="14527" y="32715"/>
                  </a:lnTo>
                  <a:close/>
                  <a:moveTo>
                    <a:pt x="15487" y="33375"/>
                  </a:moveTo>
                  <a:lnTo>
                    <a:pt x="15487" y="33435"/>
                  </a:lnTo>
                  <a:lnTo>
                    <a:pt x="15127" y="33795"/>
                  </a:lnTo>
                  <a:lnTo>
                    <a:pt x="14767" y="34216"/>
                  </a:lnTo>
                  <a:lnTo>
                    <a:pt x="14587" y="34216"/>
                  </a:lnTo>
                  <a:lnTo>
                    <a:pt x="14767" y="34035"/>
                  </a:lnTo>
                  <a:lnTo>
                    <a:pt x="15247" y="33615"/>
                  </a:lnTo>
                  <a:lnTo>
                    <a:pt x="15487" y="33375"/>
                  </a:lnTo>
                  <a:close/>
                  <a:moveTo>
                    <a:pt x="16328" y="33975"/>
                  </a:moveTo>
                  <a:lnTo>
                    <a:pt x="16328" y="34035"/>
                  </a:lnTo>
                  <a:lnTo>
                    <a:pt x="16388" y="34155"/>
                  </a:lnTo>
                  <a:lnTo>
                    <a:pt x="16388" y="34216"/>
                  </a:lnTo>
                  <a:lnTo>
                    <a:pt x="16328" y="34216"/>
                  </a:lnTo>
                  <a:lnTo>
                    <a:pt x="16268" y="34095"/>
                  </a:lnTo>
                  <a:lnTo>
                    <a:pt x="16268" y="34035"/>
                  </a:lnTo>
                  <a:lnTo>
                    <a:pt x="16328" y="33975"/>
                  </a:lnTo>
                  <a:close/>
                  <a:moveTo>
                    <a:pt x="16568" y="33675"/>
                  </a:moveTo>
                  <a:lnTo>
                    <a:pt x="16688" y="33855"/>
                  </a:lnTo>
                  <a:lnTo>
                    <a:pt x="16748" y="34216"/>
                  </a:lnTo>
                  <a:lnTo>
                    <a:pt x="16628" y="34216"/>
                  </a:lnTo>
                  <a:lnTo>
                    <a:pt x="16568" y="33975"/>
                  </a:lnTo>
                  <a:lnTo>
                    <a:pt x="16568" y="33795"/>
                  </a:lnTo>
                  <a:lnTo>
                    <a:pt x="16568" y="33675"/>
                  </a:lnTo>
                  <a:close/>
                  <a:moveTo>
                    <a:pt x="18849" y="33495"/>
                  </a:moveTo>
                  <a:lnTo>
                    <a:pt x="18909" y="33615"/>
                  </a:lnTo>
                  <a:lnTo>
                    <a:pt x="18729" y="33675"/>
                  </a:lnTo>
                  <a:lnTo>
                    <a:pt x="18489" y="33915"/>
                  </a:lnTo>
                  <a:lnTo>
                    <a:pt x="18128" y="34216"/>
                  </a:lnTo>
                  <a:lnTo>
                    <a:pt x="16928" y="34216"/>
                  </a:lnTo>
                  <a:lnTo>
                    <a:pt x="16868" y="33915"/>
                  </a:lnTo>
                  <a:lnTo>
                    <a:pt x="16868" y="33855"/>
                  </a:lnTo>
                  <a:lnTo>
                    <a:pt x="16868" y="33735"/>
                  </a:lnTo>
                  <a:lnTo>
                    <a:pt x="16868" y="33615"/>
                  </a:lnTo>
                  <a:lnTo>
                    <a:pt x="16928" y="33615"/>
                  </a:lnTo>
                  <a:lnTo>
                    <a:pt x="16928" y="33675"/>
                  </a:lnTo>
                  <a:lnTo>
                    <a:pt x="16928" y="33735"/>
                  </a:lnTo>
                  <a:lnTo>
                    <a:pt x="16928" y="33795"/>
                  </a:lnTo>
                  <a:lnTo>
                    <a:pt x="16988" y="33855"/>
                  </a:lnTo>
                  <a:lnTo>
                    <a:pt x="16988" y="33795"/>
                  </a:lnTo>
                  <a:lnTo>
                    <a:pt x="16988" y="33675"/>
                  </a:lnTo>
                  <a:lnTo>
                    <a:pt x="16988" y="33615"/>
                  </a:lnTo>
                  <a:lnTo>
                    <a:pt x="17108" y="33615"/>
                  </a:lnTo>
                  <a:lnTo>
                    <a:pt x="17108" y="33675"/>
                  </a:lnTo>
                  <a:lnTo>
                    <a:pt x="17168" y="33615"/>
                  </a:lnTo>
                  <a:lnTo>
                    <a:pt x="17768" y="33615"/>
                  </a:lnTo>
                  <a:lnTo>
                    <a:pt x="17588" y="33675"/>
                  </a:lnTo>
                  <a:lnTo>
                    <a:pt x="17048" y="33915"/>
                  </a:lnTo>
                  <a:lnTo>
                    <a:pt x="16868" y="33915"/>
                  </a:lnTo>
                  <a:lnTo>
                    <a:pt x="17048" y="33975"/>
                  </a:lnTo>
                  <a:lnTo>
                    <a:pt x="17348" y="33975"/>
                  </a:lnTo>
                  <a:lnTo>
                    <a:pt x="17648" y="33915"/>
                  </a:lnTo>
                  <a:lnTo>
                    <a:pt x="18249" y="33735"/>
                  </a:lnTo>
                  <a:lnTo>
                    <a:pt x="18669" y="33615"/>
                  </a:lnTo>
                  <a:lnTo>
                    <a:pt x="18849" y="33495"/>
                  </a:lnTo>
                  <a:close/>
                  <a:moveTo>
                    <a:pt x="18909" y="34095"/>
                  </a:moveTo>
                  <a:lnTo>
                    <a:pt x="18849" y="34216"/>
                  </a:lnTo>
                  <a:lnTo>
                    <a:pt x="18789" y="34216"/>
                  </a:lnTo>
                  <a:lnTo>
                    <a:pt x="18909" y="34095"/>
                  </a:lnTo>
                  <a:close/>
                  <a:moveTo>
                    <a:pt x="21370" y="32715"/>
                  </a:moveTo>
                  <a:lnTo>
                    <a:pt x="21370" y="33195"/>
                  </a:lnTo>
                  <a:lnTo>
                    <a:pt x="21310" y="33795"/>
                  </a:lnTo>
                  <a:lnTo>
                    <a:pt x="21250" y="34095"/>
                  </a:lnTo>
                  <a:lnTo>
                    <a:pt x="21250" y="34216"/>
                  </a:lnTo>
                  <a:lnTo>
                    <a:pt x="20530" y="34216"/>
                  </a:lnTo>
                  <a:lnTo>
                    <a:pt x="20469" y="34095"/>
                  </a:lnTo>
                  <a:lnTo>
                    <a:pt x="20469" y="34035"/>
                  </a:lnTo>
                  <a:lnTo>
                    <a:pt x="20650" y="34155"/>
                  </a:lnTo>
                  <a:lnTo>
                    <a:pt x="20530" y="33975"/>
                  </a:lnTo>
                  <a:lnTo>
                    <a:pt x="20770" y="33495"/>
                  </a:lnTo>
                  <a:lnTo>
                    <a:pt x="20890" y="33315"/>
                  </a:lnTo>
                  <a:lnTo>
                    <a:pt x="21250" y="32775"/>
                  </a:lnTo>
                  <a:lnTo>
                    <a:pt x="21310" y="32715"/>
                  </a:lnTo>
                  <a:close/>
                  <a:moveTo>
                    <a:pt x="21790" y="33975"/>
                  </a:moveTo>
                  <a:lnTo>
                    <a:pt x="21790" y="34216"/>
                  </a:lnTo>
                  <a:lnTo>
                    <a:pt x="21730" y="34216"/>
                  </a:lnTo>
                  <a:lnTo>
                    <a:pt x="21790" y="33975"/>
                  </a:lnTo>
                  <a:close/>
                  <a:moveTo>
                    <a:pt x="22390" y="33315"/>
                  </a:moveTo>
                  <a:lnTo>
                    <a:pt x="22150" y="34216"/>
                  </a:lnTo>
                  <a:lnTo>
                    <a:pt x="21910" y="34216"/>
                  </a:lnTo>
                  <a:lnTo>
                    <a:pt x="22150" y="33735"/>
                  </a:lnTo>
                  <a:lnTo>
                    <a:pt x="22390" y="33315"/>
                  </a:lnTo>
                  <a:close/>
                  <a:moveTo>
                    <a:pt x="22931" y="33315"/>
                  </a:moveTo>
                  <a:lnTo>
                    <a:pt x="22871" y="33675"/>
                  </a:lnTo>
                  <a:lnTo>
                    <a:pt x="22750" y="34216"/>
                  </a:lnTo>
                  <a:lnTo>
                    <a:pt x="22510" y="34216"/>
                  </a:lnTo>
                  <a:lnTo>
                    <a:pt x="22810" y="33555"/>
                  </a:lnTo>
                  <a:lnTo>
                    <a:pt x="22931" y="33315"/>
                  </a:lnTo>
                  <a:close/>
                  <a:moveTo>
                    <a:pt x="26232" y="33495"/>
                  </a:moveTo>
                  <a:lnTo>
                    <a:pt x="26832" y="33735"/>
                  </a:lnTo>
                  <a:lnTo>
                    <a:pt x="27613" y="34095"/>
                  </a:lnTo>
                  <a:lnTo>
                    <a:pt x="27853" y="34216"/>
                  </a:lnTo>
                  <a:lnTo>
                    <a:pt x="27252" y="34216"/>
                  </a:lnTo>
                  <a:lnTo>
                    <a:pt x="26652" y="33795"/>
                  </a:lnTo>
                  <a:lnTo>
                    <a:pt x="26232" y="33495"/>
                  </a:lnTo>
                  <a:close/>
                  <a:moveTo>
                    <a:pt x="44360" y="32715"/>
                  </a:moveTo>
                  <a:lnTo>
                    <a:pt x="44420" y="33195"/>
                  </a:lnTo>
                  <a:lnTo>
                    <a:pt x="44540" y="33615"/>
                  </a:lnTo>
                  <a:lnTo>
                    <a:pt x="44660" y="33975"/>
                  </a:lnTo>
                  <a:lnTo>
                    <a:pt x="44720" y="34216"/>
                  </a:lnTo>
                  <a:lnTo>
                    <a:pt x="27913" y="34216"/>
                  </a:lnTo>
                  <a:lnTo>
                    <a:pt x="27673" y="33975"/>
                  </a:lnTo>
                  <a:lnTo>
                    <a:pt x="26952" y="33495"/>
                  </a:lnTo>
                  <a:lnTo>
                    <a:pt x="26112" y="32955"/>
                  </a:lnTo>
                  <a:lnTo>
                    <a:pt x="26292" y="32955"/>
                  </a:lnTo>
                  <a:lnTo>
                    <a:pt x="26472" y="33015"/>
                  </a:lnTo>
                  <a:lnTo>
                    <a:pt x="26652" y="33135"/>
                  </a:lnTo>
                  <a:lnTo>
                    <a:pt x="26892" y="33255"/>
                  </a:lnTo>
                  <a:lnTo>
                    <a:pt x="27132" y="33315"/>
                  </a:lnTo>
                  <a:lnTo>
                    <a:pt x="27192" y="33315"/>
                  </a:lnTo>
                  <a:lnTo>
                    <a:pt x="27132" y="33255"/>
                  </a:lnTo>
                  <a:lnTo>
                    <a:pt x="26952" y="33195"/>
                  </a:lnTo>
                  <a:lnTo>
                    <a:pt x="26712" y="32955"/>
                  </a:lnTo>
                  <a:lnTo>
                    <a:pt x="26592" y="32835"/>
                  </a:lnTo>
                  <a:lnTo>
                    <a:pt x="26412" y="32715"/>
                  </a:lnTo>
                  <a:lnTo>
                    <a:pt x="26952" y="32715"/>
                  </a:lnTo>
                  <a:lnTo>
                    <a:pt x="27312" y="32835"/>
                  </a:lnTo>
                  <a:lnTo>
                    <a:pt x="27072" y="32715"/>
                  </a:lnTo>
                  <a:lnTo>
                    <a:pt x="34275" y="32715"/>
                  </a:lnTo>
                  <a:lnTo>
                    <a:pt x="34455" y="33015"/>
                  </a:lnTo>
                  <a:lnTo>
                    <a:pt x="34395" y="32715"/>
                  </a:lnTo>
                  <a:lnTo>
                    <a:pt x="36016" y="32715"/>
                  </a:lnTo>
                  <a:lnTo>
                    <a:pt x="36136" y="32835"/>
                  </a:lnTo>
                  <a:lnTo>
                    <a:pt x="36136" y="32835"/>
                  </a:lnTo>
                  <a:lnTo>
                    <a:pt x="36076" y="32715"/>
                  </a:lnTo>
                  <a:lnTo>
                    <a:pt x="43820" y="32715"/>
                  </a:lnTo>
                  <a:lnTo>
                    <a:pt x="43820" y="33255"/>
                  </a:lnTo>
                  <a:lnTo>
                    <a:pt x="43880" y="33255"/>
                  </a:lnTo>
                  <a:lnTo>
                    <a:pt x="44000" y="32715"/>
                  </a:lnTo>
                  <a:close/>
                  <a:moveTo>
                    <a:pt x="44960" y="32715"/>
                  </a:moveTo>
                  <a:lnTo>
                    <a:pt x="45020" y="33375"/>
                  </a:lnTo>
                  <a:lnTo>
                    <a:pt x="45080" y="34216"/>
                  </a:lnTo>
                  <a:lnTo>
                    <a:pt x="44780" y="34216"/>
                  </a:lnTo>
                  <a:lnTo>
                    <a:pt x="44720" y="33915"/>
                  </a:lnTo>
                  <a:lnTo>
                    <a:pt x="44780" y="33195"/>
                  </a:lnTo>
                  <a:lnTo>
                    <a:pt x="44840" y="32715"/>
                  </a:lnTo>
                  <a:close/>
                  <a:moveTo>
                    <a:pt x="45440" y="33135"/>
                  </a:moveTo>
                  <a:lnTo>
                    <a:pt x="45500" y="33615"/>
                  </a:lnTo>
                  <a:lnTo>
                    <a:pt x="45620" y="34216"/>
                  </a:lnTo>
                  <a:lnTo>
                    <a:pt x="45080" y="34216"/>
                  </a:lnTo>
                  <a:lnTo>
                    <a:pt x="45320" y="33375"/>
                  </a:lnTo>
                  <a:lnTo>
                    <a:pt x="45440" y="33135"/>
                  </a:lnTo>
                  <a:close/>
                  <a:moveTo>
                    <a:pt x="45980" y="33795"/>
                  </a:moveTo>
                  <a:lnTo>
                    <a:pt x="46040" y="34035"/>
                  </a:lnTo>
                  <a:lnTo>
                    <a:pt x="46100" y="34216"/>
                  </a:lnTo>
                  <a:lnTo>
                    <a:pt x="45980" y="34216"/>
                  </a:lnTo>
                  <a:lnTo>
                    <a:pt x="45980" y="33795"/>
                  </a:lnTo>
                  <a:close/>
                  <a:moveTo>
                    <a:pt x="46461" y="33495"/>
                  </a:moveTo>
                  <a:lnTo>
                    <a:pt x="46461" y="33615"/>
                  </a:lnTo>
                  <a:lnTo>
                    <a:pt x="46641" y="34035"/>
                  </a:lnTo>
                  <a:lnTo>
                    <a:pt x="46761" y="34216"/>
                  </a:lnTo>
                  <a:lnTo>
                    <a:pt x="46341" y="34216"/>
                  </a:lnTo>
                  <a:lnTo>
                    <a:pt x="46341" y="33975"/>
                  </a:lnTo>
                  <a:lnTo>
                    <a:pt x="46461" y="33495"/>
                  </a:lnTo>
                  <a:close/>
                  <a:moveTo>
                    <a:pt x="47181" y="33555"/>
                  </a:moveTo>
                  <a:lnTo>
                    <a:pt x="47181" y="33675"/>
                  </a:lnTo>
                  <a:lnTo>
                    <a:pt x="47421" y="34095"/>
                  </a:lnTo>
                  <a:lnTo>
                    <a:pt x="47481" y="34216"/>
                  </a:lnTo>
                  <a:lnTo>
                    <a:pt x="47241" y="34216"/>
                  </a:lnTo>
                  <a:lnTo>
                    <a:pt x="47181" y="33795"/>
                  </a:lnTo>
                  <a:lnTo>
                    <a:pt x="47121" y="33555"/>
                  </a:lnTo>
                  <a:close/>
                  <a:moveTo>
                    <a:pt x="58646" y="32715"/>
                  </a:moveTo>
                  <a:lnTo>
                    <a:pt x="59366" y="34216"/>
                  </a:lnTo>
                  <a:lnTo>
                    <a:pt x="48682" y="34216"/>
                  </a:lnTo>
                  <a:lnTo>
                    <a:pt x="48441" y="33855"/>
                  </a:lnTo>
                  <a:lnTo>
                    <a:pt x="48802" y="33975"/>
                  </a:lnTo>
                  <a:lnTo>
                    <a:pt x="49102" y="34035"/>
                  </a:lnTo>
                  <a:lnTo>
                    <a:pt x="49522" y="34095"/>
                  </a:lnTo>
                  <a:lnTo>
                    <a:pt x="50062" y="34035"/>
                  </a:lnTo>
                  <a:lnTo>
                    <a:pt x="50662" y="33975"/>
                  </a:lnTo>
                  <a:lnTo>
                    <a:pt x="51203" y="33855"/>
                  </a:lnTo>
                  <a:lnTo>
                    <a:pt x="51683" y="33675"/>
                  </a:lnTo>
                  <a:lnTo>
                    <a:pt x="51983" y="33495"/>
                  </a:lnTo>
                  <a:lnTo>
                    <a:pt x="52043" y="33435"/>
                  </a:lnTo>
                  <a:lnTo>
                    <a:pt x="51923" y="33495"/>
                  </a:lnTo>
                  <a:lnTo>
                    <a:pt x="51623" y="33555"/>
                  </a:lnTo>
                  <a:lnTo>
                    <a:pt x="51143" y="33615"/>
                  </a:lnTo>
                  <a:lnTo>
                    <a:pt x="50062" y="33615"/>
                  </a:lnTo>
                  <a:lnTo>
                    <a:pt x="49582" y="33495"/>
                  </a:lnTo>
                  <a:lnTo>
                    <a:pt x="49222" y="33435"/>
                  </a:lnTo>
                  <a:lnTo>
                    <a:pt x="49462" y="33375"/>
                  </a:lnTo>
                  <a:lnTo>
                    <a:pt x="49882" y="33255"/>
                  </a:lnTo>
                  <a:lnTo>
                    <a:pt x="50242" y="33075"/>
                  </a:lnTo>
                  <a:lnTo>
                    <a:pt x="50422" y="32955"/>
                  </a:lnTo>
                  <a:lnTo>
                    <a:pt x="50182" y="33015"/>
                  </a:lnTo>
                  <a:lnTo>
                    <a:pt x="49822" y="33015"/>
                  </a:lnTo>
                  <a:lnTo>
                    <a:pt x="49402" y="33075"/>
                  </a:lnTo>
                  <a:lnTo>
                    <a:pt x="48982" y="33015"/>
                  </a:lnTo>
                  <a:lnTo>
                    <a:pt x="48622" y="32955"/>
                  </a:lnTo>
                  <a:lnTo>
                    <a:pt x="48381" y="32895"/>
                  </a:lnTo>
                  <a:lnTo>
                    <a:pt x="48982" y="32715"/>
                  </a:lnTo>
                  <a:lnTo>
                    <a:pt x="56125" y="32715"/>
                  </a:lnTo>
                  <a:lnTo>
                    <a:pt x="56305" y="32835"/>
                  </a:lnTo>
                  <a:lnTo>
                    <a:pt x="56185" y="32715"/>
                  </a:lnTo>
                  <a:lnTo>
                    <a:pt x="56905" y="32715"/>
                  </a:lnTo>
                  <a:lnTo>
                    <a:pt x="57505" y="33075"/>
                  </a:lnTo>
                  <a:lnTo>
                    <a:pt x="57745" y="33195"/>
                  </a:lnTo>
                  <a:lnTo>
                    <a:pt x="57505" y="33015"/>
                  </a:lnTo>
                  <a:lnTo>
                    <a:pt x="57145" y="32715"/>
                  </a:lnTo>
                  <a:close/>
                  <a:moveTo>
                    <a:pt x="17288" y="35656"/>
                  </a:moveTo>
                  <a:lnTo>
                    <a:pt x="17348" y="35716"/>
                  </a:lnTo>
                  <a:lnTo>
                    <a:pt x="17348" y="35716"/>
                  </a:lnTo>
                  <a:lnTo>
                    <a:pt x="17228" y="35656"/>
                  </a:lnTo>
                  <a:close/>
                  <a:moveTo>
                    <a:pt x="19029" y="35656"/>
                  </a:moveTo>
                  <a:lnTo>
                    <a:pt x="19029" y="35716"/>
                  </a:lnTo>
                  <a:lnTo>
                    <a:pt x="18969" y="35716"/>
                  </a:lnTo>
                  <a:lnTo>
                    <a:pt x="18789" y="35656"/>
                  </a:lnTo>
                  <a:close/>
                  <a:moveTo>
                    <a:pt x="20770" y="35656"/>
                  </a:moveTo>
                  <a:lnTo>
                    <a:pt x="20830" y="35776"/>
                  </a:lnTo>
                  <a:lnTo>
                    <a:pt x="20830" y="35836"/>
                  </a:lnTo>
                  <a:lnTo>
                    <a:pt x="20770" y="35656"/>
                  </a:lnTo>
                  <a:close/>
                  <a:moveTo>
                    <a:pt x="18008" y="35656"/>
                  </a:moveTo>
                  <a:lnTo>
                    <a:pt x="18549" y="35896"/>
                  </a:lnTo>
                  <a:lnTo>
                    <a:pt x="17828" y="35716"/>
                  </a:lnTo>
                  <a:lnTo>
                    <a:pt x="17768" y="35656"/>
                  </a:lnTo>
                  <a:close/>
                  <a:moveTo>
                    <a:pt x="17108" y="35656"/>
                  </a:moveTo>
                  <a:lnTo>
                    <a:pt x="17228" y="35776"/>
                  </a:lnTo>
                  <a:lnTo>
                    <a:pt x="17468" y="35956"/>
                  </a:lnTo>
                  <a:lnTo>
                    <a:pt x="17528" y="36016"/>
                  </a:lnTo>
                  <a:lnTo>
                    <a:pt x="17648" y="36196"/>
                  </a:lnTo>
                  <a:lnTo>
                    <a:pt x="17708" y="36316"/>
                  </a:lnTo>
                  <a:lnTo>
                    <a:pt x="17708" y="36316"/>
                  </a:lnTo>
                  <a:lnTo>
                    <a:pt x="17108" y="35956"/>
                  </a:lnTo>
                  <a:lnTo>
                    <a:pt x="16568" y="35656"/>
                  </a:lnTo>
                  <a:close/>
                  <a:moveTo>
                    <a:pt x="17708" y="36076"/>
                  </a:moveTo>
                  <a:lnTo>
                    <a:pt x="18008" y="36256"/>
                  </a:lnTo>
                  <a:lnTo>
                    <a:pt x="18068" y="36376"/>
                  </a:lnTo>
                  <a:lnTo>
                    <a:pt x="18068" y="36376"/>
                  </a:lnTo>
                  <a:lnTo>
                    <a:pt x="18008" y="36316"/>
                  </a:lnTo>
                  <a:lnTo>
                    <a:pt x="17708" y="36076"/>
                  </a:lnTo>
                  <a:close/>
                  <a:moveTo>
                    <a:pt x="16448" y="35656"/>
                  </a:moveTo>
                  <a:lnTo>
                    <a:pt x="16628" y="35896"/>
                  </a:lnTo>
                  <a:lnTo>
                    <a:pt x="16688" y="35896"/>
                  </a:lnTo>
                  <a:lnTo>
                    <a:pt x="16808" y="36076"/>
                  </a:lnTo>
                  <a:lnTo>
                    <a:pt x="17228" y="36677"/>
                  </a:lnTo>
                  <a:lnTo>
                    <a:pt x="17228" y="36677"/>
                  </a:lnTo>
                  <a:lnTo>
                    <a:pt x="16988" y="36557"/>
                  </a:lnTo>
                  <a:lnTo>
                    <a:pt x="16388" y="36016"/>
                  </a:lnTo>
                  <a:lnTo>
                    <a:pt x="16268" y="35896"/>
                  </a:lnTo>
                  <a:lnTo>
                    <a:pt x="16328" y="35836"/>
                  </a:lnTo>
                  <a:lnTo>
                    <a:pt x="16388" y="35656"/>
                  </a:lnTo>
                  <a:close/>
                  <a:moveTo>
                    <a:pt x="15727" y="35896"/>
                  </a:moveTo>
                  <a:lnTo>
                    <a:pt x="15667" y="36256"/>
                  </a:lnTo>
                  <a:lnTo>
                    <a:pt x="15547" y="36737"/>
                  </a:lnTo>
                  <a:lnTo>
                    <a:pt x="15547" y="36737"/>
                  </a:lnTo>
                  <a:lnTo>
                    <a:pt x="15607" y="36196"/>
                  </a:lnTo>
                  <a:lnTo>
                    <a:pt x="15667" y="36076"/>
                  </a:lnTo>
                  <a:lnTo>
                    <a:pt x="15727" y="35896"/>
                  </a:lnTo>
                  <a:close/>
                  <a:moveTo>
                    <a:pt x="16808" y="36016"/>
                  </a:moveTo>
                  <a:lnTo>
                    <a:pt x="16988" y="36136"/>
                  </a:lnTo>
                  <a:lnTo>
                    <a:pt x="17528" y="36617"/>
                  </a:lnTo>
                  <a:lnTo>
                    <a:pt x="17948" y="36917"/>
                  </a:lnTo>
                  <a:lnTo>
                    <a:pt x="17348" y="36497"/>
                  </a:lnTo>
                  <a:lnTo>
                    <a:pt x="16868" y="36076"/>
                  </a:lnTo>
                  <a:lnTo>
                    <a:pt x="16808" y="36016"/>
                  </a:lnTo>
                  <a:close/>
                  <a:moveTo>
                    <a:pt x="14347" y="36917"/>
                  </a:moveTo>
                  <a:lnTo>
                    <a:pt x="14287" y="36977"/>
                  </a:lnTo>
                  <a:lnTo>
                    <a:pt x="14227" y="37037"/>
                  </a:lnTo>
                  <a:lnTo>
                    <a:pt x="14227" y="37037"/>
                  </a:lnTo>
                  <a:lnTo>
                    <a:pt x="14287" y="36917"/>
                  </a:lnTo>
                  <a:close/>
                  <a:moveTo>
                    <a:pt x="3482" y="36917"/>
                  </a:moveTo>
                  <a:lnTo>
                    <a:pt x="3482" y="36977"/>
                  </a:lnTo>
                  <a:lnTo>
                    <a:pt x="3422" y="37037"/>
                  </a:lnTo>
                  <a:lnTo>
                    <a:pt x="3302" y="37157"/>
                  </a:lnTo>
                  <a:lnTo>
                    <a:pt x="3182" y="37157"/>
                  </a:lnTo>
                  <a:lnTo>
                    <a:pt x="3302" y="37037"/>
                  </a:lnTo>
                  <a:lnTo>
                    <a:pt x="3482" y="36917"/>
                  </a:lnTo>
                  <a:close/>
                  <a:moveTo>
                    <a:pt x="5103" y="36677"/>
                  </a:moveTo>
                  <a:lnTo>
                    <a:pt x="5283" y="36797"/>
                  </a:lnTo>
                  <a:lnTo>
                    <a:pt x="5943" y="37157"/>
                  </a:lnTo>
                  <a:lnTo>
                    <a:pt x="5523" y="37157"/>
                  </a:lnTo>
                  <a:lnTo>
                    <a:pt x="5463" y="37097"/>
                  </a:lnTo>
                  <a:lnTo>
                    <a:pt x="5283" y="36917"/>
                  </a:lnTo>
                  <a:lnTo>
                    <a:pt x="5223" y="36797"/>
                  </a:lnTo>
                  <a:lnTo>
                    <a:pt x="5103" y="36677"/>
                  </a:lnTo>
                  <a:close/>
                  <a:moveTo>
                    <a:pt x="5403" y="36316"/>
                  </a:moveTo>
                  <a:lnTo>
                    <a:pt x="5763" y="36557"/>
                  </a:lnTo>
                  <a:lnTo>
                    <a:pt x="6183" y="36797"/>
                  </a:lnTo>
                  <a:lnTo>
                    <a:pt x="6604" y="36977"/>
                  </a:lnTo>
                  <a:lnTo>
                    <a:pt x="6964" y="37097"/>
                  </a:lnTo>
                  <a:lnTo>
                    <a:pt x="7144" y="37157"/>
                  </a:lnTo>
                  <a:lnTo>
                    <a:pt x="6604" y="37157"/>
                  </a:lnTo>
                  <a:lnTo>
                    <a:pt x="6363" y="37097"/>
                  </a:lnTo>
                  <a:lnTo>
                    <a:pt x="5823" y="36677"/>
                  </a:lnTo>
                  <a:lnTo>
                    <a:pt x="5403" y="36316"/>
                  </a:lnTo>
                  <a:close/>
                  <a:moveTo>
                    <a:pt x="10745" y="35656"/>
                  </a:moveTo>
                  <a:lnTo>
                    <a:pt x="10025" y="37157"/>
                  </a:lnTo>
                  <a:lnTo>
                    <a:pt x="7264" y="37157"/>
                  </a:lnTo>
                  <a:lnTo>
                    <a:pt x="7024" y="37037"/>
                  </a:lnTo>
                  <a:lnTo>
                    <a:pt x="6664" y="36857"/>
                  </a:lnTo>
                  <a:lnTo>
                    <a:pt x="6303" y="36557"/>
                  </a:lnTo>
                  <a:lnTo>
                    <a:pt x="5943" y="36196"/>
                  </a:lnTo>
                  <a:lnTo>
                    <a:pt x="5703" y="35896"/>
                  </a:lnTo>
                  <a:lnTo>
                    <a:pt x="5523" y="35656"/>
                  </a:lnTo>
                  <a:lnTo>
                    <a:pt x="5823" y="35656"/>
                  </a:lnTo>
                  <a:lnTo>
                    <a:pt x="5943" y="35776"/>
                  </a:lnTo>
                  <a:lnTo>
                    <a:pt x="6363" y="35956"/>
                  </a:lnTo>
                  <a:lnTo>
                    <a:pt x="6844" y="36136"/>
                  </a:lnTo>
                  <a:lnTo>
                    <a:pt x="7324" y="36316"/>
                  </a:lnTo>
                  <a:lnTo>
                    <a:pt x="8044" y="36316"/>
                  </a:lnTo>
                  <a:lnTo>
                    <a:pt x="7804" y="36256"/>
                  </a:lnTo>
                  <a:lnTo>
                    <a:pt x="7384" y="36136"/>
                  </a:lnTo>
                  <a:lnTo>
                    <a:pt x="6964" y="35896"/>
                  </a:lnTo>
                  <a:lnTo>
                    <a:pt x="6664" y="35656"/>
                  </a:lnTo>
                  <a:lnTo>
                    <a:pt x="7204" y="35656"/>
                  </a:lnTo>
                  <a:lnTo>
                    <a:pt x="7504" y="35776"/>
                  </a:lnTo>
                  <a:lnTo>
                    <a:pt x="8044" y="35836"/>
                  </a:lnTo>
                  <a:lnTo>
                    <a:pt x="8464" y="35896"/>
                  </a:lnTo>
                  <a:lnTo>
                    <a:pt x="8764" y="35836"/>
                  </a:lnTo>
                  <a:lnTo>
                    <a:pt x="8464" y="35836"/>
                  </a:lnTo>
                  <a:lnTo>
                    <a:pt x="8044" y="35656"/>
                  </a:lnTo>
                  <a:close/>
                  <a:moveTo>
                    <a:pt x="14107" y="35656"/>
                  </a:moveTo>
                  <a:lnTo>
                    <a:pt x="13807" y="35896"/>
                  </a:lnTo>
                  <a:lnTo>
                    <a:pt x="13507" y="36076"/>
                  </a:lnTo>
                  <a:lnTo>
                    <a:pt x="13446" y="36076"/>
                  </a:lnTo>
                  <a:lnTo>
                    <a:pt x="12906" y="36316"/>
                  </a:lnTo>
                  <a:lnTo>
                    <a:pt x="12726" y="36376"/>
                  </a:lnTo>
                  <a:lnTo>
                    <a:pt x="12906" y="36376"/>
                  </a:lnTo>
                  <a:lnTo>
                    <a:pt x="13507" y="36196"/>
                  </a:lnTo>
                  <a:lnTo>
                    <a:pt x="14047" y="35956"/>
                  </a:lnTo>
                  <a:lnTo>
                    <a:pt x="14167" y="35896"/>
                  </a:lnTo>
                  <a:lnTo>
                    <a:pt x="14407" y="35776"/>
                  </a:lnTo>
                  <a:lnTo>
                    <a:pt x="14347" y="35896"/>
                  </a:lnTo>
                  <a:lnTo>
                    <a:pt x="14167" y="36016"/>
                  </a:lnTo>
                  <a:lnTo>
                    <a:pt x="13987" y="36196"/>
                  </a:lnTo>
                  <a:lnTo>
                    <a:pt x="13627" y="36436"/>
                  </a:lnTo>
                  <a:lnTo>
                    <a:pt x="13687" y="36436"/>
                  </a:lnTo>
                  <a:lnTo>
                    <a:pt x="13567" y="36557"/>
                  </a:lnTo>
                  <a:lnTo>
                    <a:pt x="13146" y="36737"/>
                  </a:lnTo>
                  <a:lnTo>
                    <a:pt x="13026" y="36797"/>
                  </a:lnTo>
                  <a:lnTo>
                    <a:pt x="13146" y="36797"/>
                  </a:lnTo>
                  <a:lnTo>
                    <a:pt x="13627" y="36617"/>
                  </a:lnTo>
                  <a:lnTo>
                    <a:pt x="13687" y="36617"/>
                  </a:lnTo>
                  <a:lnTo>
                    <a:pt x="13927" y="36557"/>
                  </a:lnTo>
                  <a:lnTo>
                    <a:pt x="14167" y="36376"/>
                  </a:lnTo>
                  <a:lnTo>
                    <a:pt x="14467" y="36136"/>
                  </a:lnTo>
                  <a:lnTo>
                    <a:pt x="14467" y="36136"/>
                  </a:lnTo>
                  <a:lnTo>
                    <a:pt x="14407" y="36256"/>
                  </a:lnTo>
                  <a:lnTo>
                    <a:pt x="14167" y="36497"/>
                  </a:lnTo>
                  <a:lnTo>
                    <a:pt x="13687" y="36797"/>
                  </a:lnTo>
                  <a:lnTo>
                    <a:pt x="13266" y="37097"/>
                  </a:lnTo>
                  <a:lnTo>
                    <a:pt x="13266" y="37097"/>
                  </a:lnTo>
                  <a:lnTo>
                    <a:pt x="13747" y="36917"/>
                  </a:lnTo>
                  <a:lnTo>
                    <a:pt x="13987" y="36797"/>
                  </a:lnTo>
                  <a:lnTo>
                    <a:pt x="13627" y="37157"/>
                  </a:lnTo>
                  <a:lnTo>
                    <a:pt x="12066" y="37157"/>
                  </a:lnTo>
                  <a:lnTo>
                    <a:pt x="12786" y="35656"/>
                  </a:lnTo>
                  <a:lnTo>
                    <a:pt x="13627" y="35656"/>
                  </a:lnTo>
                  <a:lnTo>
                    <a:pt x="13026" y="35956"/>
                  </a:lnTo>
                  <a:lnTo>
                    <a:pt x="13326" y="35896"/>
                  </a:lnTo>
                  <a:lnTo>
                    <a:pt x="13687" y="35776"/>
                  </a:lnTo>
                  <a:lnTo>
                    <a:pt x="13927" y="35656"/>
                  </a:lnTo>
                  <a:close/>
                  <a:moveTo>
                    <a:pt x="14047" y="36917"/>
                  </a:moveTo>
                  <a:lnTo>
                    <a:pt x="13747" y="37157"/>
                  </a:lnTo>
                  <a:lnTo>
                    <a:pt x="13687" y="37157"/>
                  </a:lnTo>
                  <a:lnTo>
                    <a:pt x="14047" y="36917"/>
                  </a:lnTo>
                  <a:close/>
                  <a:moveTo>
                    <a:pt x="14947" y="36857"/>
                  </a:moveTo>
                  <a:lnTo>
                    <a:pt x="14887" y="37157"/>
                  </a:lnTo>
                  <a:lnTo>
                    <a:pt x="14767" y="37157"/>
                  </a:lnTo>
                  <a:lnTo>
                    <a:pt x="14947" y="36857"/>
                  </a:lnTo>
                  <a:close/>
                  <a:moveTo>
                    <a:pt x="15367" y="36677"/>
                  </a:moveTo>
                  <a:lnTo>
                    <a:pt x="15367" y="37037"/>
                  </a:lnTo>
                  <a:lnTo>
                    <a:pt x="15307" y="37157"/>
                  </a:lnTo>
                  <a:lnTo>
                    <a:pt x="15187" y="37157"/>
                  </a:lnTo>
                  <a:lnTo>
                    <a:pt x="15367" y="36677"/>
                  </a:lnTo>
                  <a:close/>
                  <a:moveTo>
                    <a:pt x="16208" y="35656"/>
                  </a:moveTo>
                  <a:lnTo>
                    <a:pt x="16208" y="35716"/>
                  </a:lnTo>
                  <a:lnTo>
                    <a:pt x="16208" y="35836"/>
                  </a:lnTo>
                  <a:lnTo>
                    <a:pt x="16148" y="36136"/>
                  </a:lnTo>
                  <a:lnTo>
                    <a:pt x="16088" y="36316"/>
                  </a:lnTo>
                  <a:lnTo>
                    <a:pt x="16088" y="36376"/>
                  </a:lnTo>
                  <a:lnTo>
                    <a:pt x="16148" y="36316"/>
                  </a:lnTo>
                  <a:lnTo>
                    <a:pt x="16208" y="36136"/>
                  </a:lnTo>
                  <a:lnTo>
                    <a:pt x="16268" y="36016"/>
                  </a:lnTo>
                  <a:lnTo>
                    <a:pt x="16268" y="35956"/>
                  </a:lnTo>
                  <a:lnTo>
                    <a:pt x="16328" y="36076"/>
                  </a:lnTo>
                  <a:lnTo>
                    <a:pt x="16868" y="36677"/>
                  </a:lnTo>
                  <a:lnTo>
                    <a:pt x="17408" y="37157"/>
                  </a:lnTo>
                  <a:lnTo>
                    <a:pt x="16868" y="36857"/>
                  </a:lnTo>
                  <a:lnTo>
                    <a:pt x="16868" y="36857"/>
                  </a:lnTo>
                  <a:lnTo>
                    <a:pt x="17168" y="37157"/>
                  </a:lnTo>
                  <a:lnTo>
                    <a:pt x="16988" y="37157"/>
                  </a:lnTo>
                  <a:lnTo>
                    <a:pt x="16628" y="37037"/>
                  </a:lnTo>
                  <a:lnTo>
                    <a:pt x="16388" y="36857"/>
                  </a:lnTo>
                  <a:lnTo>
                    <a:pt x="16208" y="36677"/>
                  </a:lnTo>
                  <a:lnTo>
                    <a:pt x="16208" y="36677"/>
                  </a:lnTo>
                  <a:lnTo>
                    <a:pt x="16328" y="36857"/>
                  </a:lnTo>
                  <a:lnTo>
                    <a:pt x="16628" y="37157"/>
                  </a:lnTo>
                  <a:lnTo>
                    <a:pt x="15427" y="37157"/>
                  </a:lnTo>
                  <a:lnTo>
                    <a:pt x="15427" y="37097"/>
                  </a:lnTo>
                  <a:lnTo>
                    <a:pt x="15547" y="36857"/>
                  </a:lnTo>
                  <a:lnTo>
                    <a:pt x="15607" y="36737"/>
                  </a:lnTo>
                  <a:lnTo>
                    <a:pt x="15787" y="36316"/>
                  </a:lnTo>
                  <a:lnTo>
                    <a:pt x="15968" y="35716"/>
                  </a:lnTo>
                  <a:lnTo>
                    <a:pt x="15968" y="35656"/>
                  </a:lnTo>
                  <a:close/>
                  <a:moveTo>
                    <a:pt x="18128" y="36977"/>
                  </a:moveTo>
                  <a:lnTo>
                    <a:pt x="18369" y="37097"/>
                  </a:lnTo>
                  <a:lnTo>
                    <a:pt x="18429" y="37157"/>
                  </a:lnTo>
                  <a:lnTo>
                    <a:pt x="18369" y="37157"/>
                  </a:lnTo>
                  <a:lnTo>
                    <a:pt x="18128" y="36977"/>
                  </a:lnTo>
                  <a:close/>
                  <a:moveTo>
                    <a:pt x="20590" y="36617"/>
                  </a:moveTo>
                  <a:lnTo>
                    <a:pt x="20770" y="37157"/>
                  </a:lnTo>
                  <a:lnTo>
                    <a:pt x="20650" y="37157"/>
                  </a:lnTo>
                  <a:lnTo>
                    <a:pt x="20590" y="36617"/>
                  </a:lnTo>
                  <a:close/>
                  <a:moveTo>
                    <a:pt x="24071" y="35656"/>
                  </a:moveTo>
                  <a:lnTo>
                    <a:pt x="24071" y="35776"/>
                  </a:lnTo>
                  <a:lnTo>
                    <a:pt x="23951" y="36376"/>
                  </a:lnTo>
                  <a:lnTo>
                    <a:pt x="23831" y="36797"/>
                  </a:lnTo>
                  <a:lnTo>
                    <a:pt x="23651" y="37157"/>
                  </a:lnTo>
                  <a:lnTo>
                    <a:pt x="21010" y="37157"/>
                  </a:lnTo>
                  <a:lnTo>
                    <a:pt x="20830" y="36196"/>
                  </a:lnTo>
                  <a:lnTo>
                    <a:pt x="20830" y="36196"/>
                  </a:lnTo>
                  <a:lnTo>
                    <a:pt x="20890" y="36256"/>
                  </a:lnTo>
                  <a:lnTo>
                    <a:pt x="21010" y="36376"/>
                  </a:lnTo>
                  <a:lnTo>
                    <a:pt x="20950" y="36196"/>
                  </a:lnTo>
                  <a:lnTo>
                    <a:pt x="20830" y="35896"/>
                  </a:lnTo>
                  <a:lnTo>
                    <a:pt x="20890" y="35836"/>
                  </a:lnTo>
                  <a:lnTo>
                    <a:pt x="20890" y="35896"/>
                  </a:lnTo>
                  <a:lnTo>
                    <a:pt x="20950" y="35896"/>
                  </a:lnTo>
                  <a:lnTo>
                    <a:pt x="20890" y="35776"/>
                  </a:lnTo>
                  <a:lnTo>
                    <a:pt x="21010" y="35656"/>
                  </a:lnTo>
                  <a:lnTo>
                    <a:pt x="22690" y="35656"/>
                  </a:lnTo>
                  <a:lnTo>
                    <a:pt x="22450" y="36136"/>
                  </a:lnTo>
                  <a:lnTo>
                    <a:pt x="22210" y="36436"/>
                  </a:lnTo>
                  <a:lnTo>
                    <a:pt x="21970" y="36677"/>
                  </a:lnTo>
                  <a:lnTo>
                    <a:pt x="21910" y="36797"/>
                  </a:lnTo>
                  <a:lnTo>
                    <a:pt x="22030" y="36737"/>
                  </a:lnTo>
                  <a:lnTo>
                    <a:pt x="22270" y="36497"/>
                  </a:lnTo>
                  <a:lnTo>
                    <a:pt x="22630" y="36136"/>
                  </a:lnTo>
                  <a:lnTo>
                    <a:pt x="22991" y="35656"/>
                  </a:lnTo>
                  <a:lnTo>
                    <a:pt x="23351" y="35656"/>
                  </a:lnTo>
                  <a:lnTo>
                    <a:pt x="23231" y="35896"/>
                  </a:lnTo>
                  <a:lnTo>
                    <a:pt x="23111" y="36136"/>
                  </a:lnTo>
                  <a:lnTo>
                    <a:pt x="23291" y="35956"/>
                  </a:lnTo>
                  <a:lnTo>
                    <a:pt x="23531" y="35656"/>
                  </a:lnTo>
                  <a:close/>
                  <a:moveTo>
                    <a:pt x="24551" y="35656"/>
                  </a:moveTo>
                  <a:lnTo>
                    <a:pt x="24671" y="36376"/>
                  </a:lnTo>
                  <a:lnTo>
                    <a:pt x="24731" y="37157"/>
                  </a:lnTo>
                  <a:lnTo>
                    <a:pt x="23711" y="37157"/>
                  </a:lnTo>
                  <a:lnTo>
                    <a:pt x="23891" y="36857"/>
                  </a:lnTo>
                  <a:lnTo>
                    <a:pt x="24131" y="36436"/>
                  </a:lnTo>
                  <a:lnTo>
                    <a:pt x="24371" y="35836"/>
                  </a:lnTo>
                  <a:lnTo>
                    <a:pt x="24371" y="35656"/>
                  </a:lnTo>
                  <a:close/>
                  <a:moveTo>
                    <a:pt x="24971" y="36376"/>
                  </a:moveTo>
                  <a:lnTo>
                    <a:pt x="24971" y="36797"/>
                  </a:lnTo>
                  <a:lnTo>
                    <a:pt x="24911" y="37157"/>
                  </a:lnTo>
                  <a:lnTo>
                    <a:pt x="24851" y="37157"/>
                  </a:lnTo>
                  <a:lnTo>
                    <a:pt x="24911" y="36797"/>
                  </a:lnTo>
                  <a:lnTo>
                    <a:pt x="24971" y="36376"/>
                  </a:lnTo>
                  <a:close/>
                  <a:moveTo>
                    <a:pt x="25452" y="35656"/>
                  </a:moveTo>
                  <a:lnTo>
                    <a:pt x="25452" y="35776"/>
                  </a:lnTo>
                  <a:lnTo>
                    <a:pt x="25512" y="36016"/>
                  </a:lnTo>
                  <a:lnTo>
                    <a:pt x="25512" y="36256"/>
                  </a:lnTo>
                  <a:lnTo>
                    <a:pt x="25512" y="36436"/>
                  </a:lnTo>
                  <a:lnTo>
                    <a:pt x="25572" y="37157"/>
                  </a:lnTo>
                  <a:lnTo>
                    <a:pt x="25152" y="37157"/>
                  </a:lnTo>
                  <a:lnTo>
                    <a:pt x="25212" y="36857"/>
                  </a:lnTo>
                  <a:lnTo>
                    <a:pt x="25392" y="36256"/>
                  </a:lnTo>
                  <a:lnTo>
                    <a:pt x="25452" y="35656"/>
                  </a:lnTo>
                  <a:close/>
                  <a:moveTo>
                    <a:pt x="25992" y="36677"/>
                  </a:moveTo>
                  <a:lnTo>
                    <a:pt x="26112" y="37157"/>
                  </a:lnTo>
                  <a:lnTo>
                    <a:pt x="25932" y="37157"/>
                  </a:lnTo>
                  <a:lnTo>
                    <a:pt x="25992" y="36677"/>
                  </a:lnTo>
                  <a:close/>
                  <a:moveTo>
                    <a:pt x="26352" y="36016"/>
                  </a:moveTo>
                  <a:lnTo>
                    <a:pt x="26532" y="36316"/>
                  </a:lnTo>
                  <a:lnTo>
                    <a:pt x="26772" y="36737"/>
                  </a:lnTo>
                  <a:lnTo>
                    <a:pt x="26892" y="37157"/>
                  </a:lnTo>
                  <a:lnTo>
                    <a:pt x="26472" y="37157"/>
                  </a:lnTo>
                  <a:lnTo>
                    <a:pt x="26412" y="36316"/>
                  </a:lnTo>
                  <a:lnTo>
                    <a:pt x="26352" y="36016"/>
                  </a:lnTo>
                  <a:close/>
                  <a:moveTo>
                    <a:pt x="26772" y="35656"/>
                  </a:moveTo>
                  <a:lnTo>
                    <a:pt x="27553" y="36617"/>
                  </a:lnTo>
                  <a:lnTo>
                    <a:pt x="28033" y="37157"/>
                  </a:lnTo>
                  <a:lnTo>
                    <a:pt x="27012" y="37157"/>
                  </a:lnTo>
                  <a:lnTo>
                    <a:pt x="26952" y="36737"/>
                  </a:lnTo>
                  <a:lnTo>
                    <a:pt x="26832" y="36196"/>
                  </a:lnTo>
                  <a:lnTo>
                    <a:pt x="26592" y="35656"/>
                  </a:lnTo>
                  <a:close/>
                  <a:moveTo>
                    <a:pt x="59966" y="35656"/>
                  </a:moveTo>
                  <a:lnTo>
                    <a:pt x="60567" y="37157"/>
                  </a:lnTo>
                  <a:lnTo>
                    <a:pt x="28213" y="37157"/>
                  </a:lnTo>
                  <a:lnTo>
                    <a:pt x="27793" y="36436"/>
                  </a:lnTo>
                  <a:lnTo>
                    <a:pt x="27312" y="35656"/>
                  </a:lnTo>
                  <a:lnTo>
                    <a:pt x="27673" y="35656"/>
                  </a:lnTo>
                  <a:lnTo>
                    <a:pt x="28513" y="36376"/>
                  </a:lnTo>
                  <a:lnTo>
                    <a:pt x="28213" y="36016"/>
                  </a:lnTo>
                  <a:lnTo>
                    <a:pt x="27973" y="35656"/>
                  </a:lnTo>
                  <a:close/>
                  <a:moveTo>
                    <a:pt x="16868" y="38657"/>
                  </a:moveTo>
                  <a:lnTo>
                    <a:pt x="16928" y="38717"/>
                  </a:lnTo>
                  <a:lnTo>
                    <a:pt x="17588" y="38898"/>
                  </a:lnTo>
                  <a:lnTo>
                    <a:pt x="17168" y="38838"/>
                  </a:lnTo>
                  <a:lnTo>
                    <a:pt x="16628" y="38717"/>
                  </a:lnTo>
                  <a:lnTo>
                    <a:pt x="16568" y="38657"/>
                  </a:lnTo>
                  <a:close/>
                  <a:moveTo>
                    <a:pt x="13807" y="38657"/>
                  </a:moveTo>
                  <a:lnTo>
                    <a:pt x="13687" y="38958"/>
                  </a:lnTo>
                  <a:lnTo>
                    <a:pt x="13687" y="38777"/>
                  </a:lnTo>
                  <a:lnTo>
                    <a:pt x="13687" y="38657"/>
                  </a:lnTo>
                  <a:close/>
                  <a:moveTo>
                    <a:pt x="12906" y="38657"/>
                  </a:moveTo>
                  <a:lnTo>
                    <a:pt x="12486" y="38838"/>
                  </a:lnTo>
                  <a:lnTo>
                    <a:pt x="12066" y="38958"/>
                  </a:lnTo>
                  <a:lnTo>
                    <a:pt x="11946" y="39018"/>
                  </a:lnTo>
                  <a:lnTo>
                    <a:pt x="12066" y="39018"/>
                  </a:lnTo>
                  <a:lnTo>
                    <a:pt x="12546" y="38958"/>
                  </a:lnTo>
                  <a:lnTo>
                    <a:pt x="13086" y="38777"/>
                  </a:lnTo>
                  <a:lnTo>
                    <a:pt x="12966" y="38958"/>
                  </a:lnTo>
                  <a:lnTo>
                    <a:pt x="12726" y="38958"/>
                  </a:lnTo>
                  <a:lnTo>
                    <a:pt x="12366" y="39078"/>
                  </a:lnTo>
                  <a:lnTo>
                    <a:pt x="11706" y="39258"/>
                  </a:lnTo>
                  <a:lnTo>
                    <a:pt x="11226" y="39378"/>
                  </a:lnTo>
                  <a:lnTo>
                    <a:pt x="11706" y="39378"/>
                  </a:lnTo>
                  <a:lnTo>
                    <a:pt x="12186" y="39318"/>
                  </a:lnTo>
                  <a:lnTo>
                    <a:pt x="12486" y="39258"/>
                  </a:lnTo>
                  <a:lnTo>
                    <a:pt x="12846" y="39138"/>
                  </a:lnTo>
                  <a:lnTo>
                    <a:pt x="12726" y="39198"/>
                  </a:lnTo>
                  <a:lnTo>
                    <a:pt x="12426" y="39378"/>
                  </a:lnTo>
                  <a:lnTo>
                    <a:pt x="12126" y="39498"/>
                  </a:lnTo>
                  <a:lnTo>
                    <a:pt x="11646" y="39678"/>
                  </a:lnTo>
                  <a:lnTo>
                    <a:pt x="11105" y="39798"/>
                  </a:lnTo>
                  <a:lnTo>
                    <a:pt x="10985" y="39858"/>
                  </a:lnTo>
                  <a:lnTo>
                    <a:pt x="10985" y="39858"/>
                  </a:lnTo>
                  <a:lnTo>
                    <a:pt x="11166" y="39378"/>
                  </a:lnTo>
                  <a:lnTo>
                    <a:pt x="11226" y="39378"/>
                  </a:lnTo>
                  <a:lnTo>
                    <a:pt x="11166" y="39318"/>
                  </a:lnTo>
                  <a:lnTo>
                    <a:pt x="11406" y="38657"/>
                  </a:lnTo>
                  <a:close/>
                  <a:moveTo>
                    <a:pt x="12306" y="39678"/>
                  </a:moveTo>
                  <a:lnTo>
                    <a:pt x="12246" y="39738"/>
                  </a:lnTo>
                  <a:lnTo>
                    <a:pt x="12126" y="39798"/>
                  </a:lnTo>
                  <a:lnTo>
                    <a:pt x="11766" y="39978"/>
                  </a:lnTo>
                  <a:lnTo>
                    <a:pt x="11526" y="40158"/>
                  </a:lnTo>
                  <a:lnTo>
                    <a:pt x="11105" y="40338"/>
                  </a:lnTo>
                  <a:lnTo>
                    <a:pt x="10745" y="40458"/>
                  </a:lnTo>
                  <a:lnTo>
                    <a:pt x="10985" y="39858"/>
                  </a:lnTo>
                  <a:lnTo>
                    <a:pt x="11105" y="39858"/>
                  </a:lnTo>
                  <a:lnTo>
                    <a:pt x="11646" y="39798"/>
                  </a:lnTo>
                  <a:lnTo>
                    <a:pt x="12186" y="39678"/>
                  </a:lnTo>
                  <a:close/>
                  <a:moveTo>
                    <a:pt x="12006" y="40098"/>
                  </a:moveTo>
                  <a:lnTo>
                    <a:pt x="11766" y="40458"/>
                  </a:lnTo>
                  <a:lnTo>
                    <a:pt x="11406" y="40818"/>
                  </a:lnTo>
                  <a:lnTo>
                    <a:pt x="11406" y="40878"/>
                  </a:lnTo>
                  <a:lnTo>
                    <a:pt x="10625" y="40878"/>
                  </a:lnTo>
                  <a:lnTo>
                    <a:pt x="10745" y="40518"/>
                  </a:lnTo>
                  <a:lnTo>
                    <a:pt x="11166" y="40458"/>
                  </a:lnTo>
                  <a:lnTo>
                    <a:pt x="11526" y="40338"/>
                  </a:lnTo>
                  <a:lnTo>
                    <a:pt x="11526" y="40338"/>
                  </a:lnTo>
                  <a:lnTo>
                    <a:pt x="11406" y="40458"/>
                  </a:lnTo>
                  <a:lnTo>
                    <a:pt x="11586" y="40338"/>
                  </a:lnTo>
                  <a:lnTo>
                    <a:pt x="11886" y="40218"/>
                  </a:lnTo>
                  <a:lnTo>
                    <a:pt x="12006" y="40098"/>
                  </a:lnTo>
                  <a:close/>
                  <a:moveTo>
                    <a:pt x="16208" y="38657"/>
                  </a:moveTo>
                  <a:lnTo>
                    <a:pt x="16568" y="38898"/>
                  </a:lnTo>
                  <a:lnTo>
                    <a:pt x="16928" y="39078"/>
                  </a:lnTo>
                  <a:lnTo>
                    <a:pt x="17348" y="39198"/>
                  </a:lnTo>
                  <a:lnTo>
                    <a:pt x="17528" y="39258"/>
                  </a:lnTo>
                  <a:lnTo>
                    <a:pt x="16748" y="39258"/>
                  </a:lnTo>
                  <a:lnTo>
                    <a:pt x="16388" y="39138"/>
                  </a:lnTo>
                  <a:lnTo>
                    <a:pt x="15968" y="39018"/>
                  </a:lnTo>
                  <a:lnTo>
                    <a:pt x="15727" y="38838"/>
                  </a:lnTo>
                  <a:lnTo>
                    <a:pt x="15487" y="38717"/>
                  </a:lnTo>
                  <a:lnTo>
                    <a:pt x="15667" y="38898"/>
                  </a:lnTo>
                  <a:lnTo>
                    <a:pt x="15908" y="39138"/>
                  </a:lnTo>
                  <a:lnTo>
                    <a:pt x="16268" y="39378"/>
                  </a:lnTo>
                  <a:lnTo>
                    <a:pt x="16688" y="39498"/>
                  </a:lnTo>
                  <a:lnTo>
                    <a:pt x="17048" y="39618"/>
                  </a:lnTo>
                  <a:lnTo>
                    <a:pt x="17228" y="39678"/>
                  </a:lnTo>
                  <a:lnTo>
                    <a:pt x="16808" y="39678"/>
                  </a:lnTo>
                  <a:lnTo>
                    <a:pt x="16268" y="39618"/>
                  </a:lnTo>
                  <a:lnTo>
                    <a:pt x="16028" y="39558"/>
                  </a:lnTo>
                  <a:lnTo>
                    <a:pt x="16208" y="39678"/>
                  </a:lnTo>
                  <a:lnTo>
                    <a:pt x="16748" y="39918"/>
                  </a:lnTo>
                  <a:lnTo>
                    <a:pt x="17348" y="40038"/>
                  </a:lnTo>
                  <a:lnTo>
                    <a:pt x="17168" y="40098"/>
                  </a:lnTo>
                  <a:lnTo>
                    <a:pt x="16688" y="40218"/>
                  </a:lnTo>
                  <a:lnTo>
                    <a:pt x="16148" y="40278"/>
                  </a:lnTo>
                  <a:lnTo>
                    <a:pt x="16028" y="40218"/>
                  </a:lnTo>
                  <a:lnTo>
                    <a:pt x="15908" y="40218"/>
                  </a:lnTo>
                  <a:lnTo>
                    <a:pt x="15968" y="40278"/>
                  </a:lnTo>
                  <a:lnTo>
                    <a:pt x="16148" y="40338"/>
                  </a:lnTo>
                  <a:lnTo>
                    <a:pt x="16688" y="40458"/>
                  </a:lnTo>
                  <a:lnTo>
                    <a:pt x="16808" y="40458"/>
                  </a:lnTo>
                  <a:lnTo>
                    <a:pt x="16568" y="40518"/>
                  </a:lnTo>
                  <a:lnTo>
                    <a:pt x="16268" y="40638"/>
                  </a:lnTo>
                  <a:lnTo>
                    <a:pt x="15908" y="40698"/>
                  </a:lnTo>
                  <a:lnTo>
                    <a:pt x="15067" y="40698"/>
                  </a:lnTo>
                  <a:lnTo>
                    <a:pt x="15247" y="40758"/>
                  </a:lnTo>
                  <a:lnTo>
                    <a:pt x="15547" y="40878"/>
                  </a:lnTo>
                  <a:lnTo>
                    <a:pt x="11466" y="40878"/>
                  </a:lnTo>
                  <a:lnTo>
                    <a:pt x="11826" y="40518"/>
                  </a:lnTo>
                  <a:lnTo>
                    <a:pt x="12486" y="39978"/>
                  </a:lnTo>
                  <a:lnTo>
                    <a:pt x="12606" y="39738"/>
                  </a:lnTo>
                  <a:lnTo>
                    <a:pt x="12726" y="39618"/>
                  </a:lnTo>
                  <a:lnTo>
                    <a:pt x="12666" y="39738"/>
                  </a:lnTo>
                  <a:lnTo>
                    <a:pt x="12486" y="40098"/>
                  </a:lnTo>
                  <a:lnTo>
                    <a:pt x="12186" y="40638"/>
                  </a:lnTo>
                  <a:lnTo>
                    <a:pt x="12606" y="40158"/>
                  </a:lnTo>
                  <a:lnTo>
                    <a:pt x="12846" y="39858"/>
                  </a:lnTo>
                  <a:lnTo>
                    <a:pt x="12966" y="39558"/>
                  </a:lnTo>
                  <a:lnTo>
                    <a:pt x="13026" y="39378"/>
                  </a:lnTo>
                  <a:lnTo>
                    <a:pt x="13026" y="39198"/>
                  </a:lnTo>
                  <a:lnTo>
                    <a:pt x="13326" y="38898"/>
                  </a:lnTo>
                  <a:lnTo>
                    <a:pt x="13326" y="39018"/>
                  </a:lnTo>
                  <a:lnTo>
                    <a:pt x="13206" y="39258"/>
                  </a:lnTo>
                  <a:lnTo>
                    <a:pt x="13086" y="39738"/>
                  </a:lnTo>
                  <a:lnTo>
                    <a:pt x="12846" y="40098"/>
                  </a:lnTo>
                  <a:lnTo>
                    <a:pt x="12726" y="40218"/>
                  </a:lnTo>
                  <a:lnTo>
                    <a:pt x="12726" y="40278"/>
                  </a:lnTo>
                  <a:lnTo>
                    <a:pt x="12786" y="40218"/>
                  </a:lnTo>
                  <a:lnTo>
                    <a:pt x="12846" y="40158"/>
                  </a:lnTo>
                  <a:lnTo>
                    <a:pt x="13146" y="39798"/>
                  </a:lnTo>
                  <a:lnTo>
                    <a:pt x="13326" y="39438"/>
                  </a:lnTo>
                  <a:lnTo>
                    <a:pt x="13507" y="39198"/>
                  </a:lnTo>
                  <a:lnTo>
                    <a:pt x="13446" y="39318"/>
                  </a:lnTo>
                  <a:lnTo>
                    <a:pt x="13446" y="39558"/>
                  </a:lnTo>
                  <a:lnTo>
                    <a:pt x="13386" y="39678"/>
                  </a:lnTo>
                  <a:lnTo>
                    <a:pt x="13386" y="39678"/>
                  </a:lnTo>
                  <a:lnTo>
                    <a:pt x="13446" y="39618"/>
                  </a:lnTo>
                  <a:lnTo>
                    <a:pt x="13567" y="39318"/>
                  </a:lnTo>
                  <a:lnTo>
                    <a:pt x="13657" y="39093"/>
                  </a:lnTo>
                  <a:lnTo>
                    <a:pt x="13657" y="39093"/>
                  </a:lnTo>
                  <a:lnTo>
                    <a:pt x="13567" y="39498"/>
                  </a:lnTo>
                  <a:lnTo>
                    <a:pt x="13747" y="39138"/>
                  </a:lnTo>
                  <a:lnTo>
                    <a:pt x="14047" y="38777"/>
                  </a:lnTo>
                  <a:lnTo>
                    <a:pt x="14107" y="38657"/>
                  </a:lnTo>
                  <a:lnTo>
                    <a:pt x="14227" y="38657"/>
                  </a:lnTo>
                  <a:lnTo>
                    <a:pt x="14107" y="39078"/>
                  </a:lnTo>
                  <a:lnTo>
                    <a:pt x="14047" y="39198"/>
                  </a:lnTo>
                  <a:lnTo>
                    <a:pt x="14047" y="39258"/>
                  </a:lnTo>
                  <a:lnTo>
                    <a:pt x="14107" y="39198"/>
                  </a:lnTo>
                  <a:lnTo>
                    <a:pt x="14167" y="39078"/>
                  </a:lnTo>
                  <a:lnTo>
                    <a:pt x="14227" y="38958"/>
                  </a:lnTo>
                  <a:lnTo>
                    <a:pt x="14287" y="38898"/>
                  </a:lnTo>
                  <a:lnTo>
                    <a:pt x="14467" y="38657"/>
                  </a:lnTo>
                  <a:close/>
                  <a:moveTo>
                    <a:pt x="17348" y="40698"/>
                  </a:moveTo>
                  <a:lnTo>
                    <a:pt x="17228" y="40878"/>
                  </a:lnTo>
                  <a:lnTo>
                    <a:pt x="16868" y="40878"/>
                  </a:lnTo>
                  <a:lnTo>
                    <a:pt x="16928" y="40818"/>
                  </a:lnTo>
                  <a:lnTo>
                    <a:pt x="17108" y="40758"/>
                  </a:lnTo>
                  <a:lnTo>
                    <a:pt x="17348" y="40698"/>
                  </a:lnTo>
                  <a:close/>
                  <a:moveTo>
                    <a:pt x="18189" y="40398"/>
                  </a:moveTo>
                  <a:lnTo>
                    <a:pt x="18189" y="40518"/>
                  </a:lnTo>
                  <a:lnTo>
                    <a:pt x="18128" y="40878"/>
                  </a:lnTo>
                  <a:lnTo>
                    <a:pt x="17948" y="40878"/>
                  </a:lnTo>
                  <a:lnTo>
                    <a:pt x="18008" y="40758"/>
                  </a:lnTo>
                  <a:lnTo>
                    <a:pt x="18128" y="40458"/>
                  </a:lnTo>
                  <a:lnTo>
                    <a:pt x="18189" y="40398"/>
                  </a:lnTo>
                  <a:close/>
                  <a:moveTo>
                    <a:pt x="18609" y="40278"/>
                  </a:moveTo>
                  <a:lnTo>
                    <a:pt x="18729" y="40578"/>
                  </a:lnTo>
                  <a:lnTo>
                    <a:pt x="18729" y="40878"/>
                  </a:lnTo>
                  <a:lnTo>
                    <a:pt x="18429" y="40878"/>
                  </a:lnTo>
                  <a:lnTo>
                    <a:pt x="18549" y="40638"/>
                  </a:lnTo>
                  <a:lnTo>
                    <a:pt x="18609" y="40338"/>
                  </a:lnTo>
                  <a:lnTo>
                    <a:pt x="18609" y="40278"/>
                  </a:lnTo>
                  <a:close/>
                  <a:moveTo>
                    <a:pt x="18909" y="40458"/>
                  </a:moveTo>
                  <a:lnTo>
                    <a:pt x="18969" y="40758"/>
                  </a:lnTo>
                  <a:lnTo>
                    <a:pt x="18969" y="40878"/>
                  </a:lnTo>
                  <a:lnTo>
                    <a:pt x="18849" y="40878"/>
                  </a:lnTo>
                  <a:lnTo>
                    <a:pt x="18909" y="40578"/>
                  </a:lnTo>
                  <a:lnTo>
                    <a:pt x="18909" y="40458"/>
                  </a:lnTo>
                  <a:close/>
                  <a:moveTo>
                    <a:pt x="61107" y="38657"/>
                  </a:moveTo>
                  <a:lnTo>
                    <a:pt x="61887" y="40878"/>
                  </a:lnTo>
                  <a:lnTo>
                    <a:pt x="19149" y="40878"/>
                  </a:lnTo>
                  <a:lnTo>
                    <a:pt x="19209" y="40758"/>
                  </a:lnTo>
                  <a:lnTo>
                    <a:pt x="19269" y="40338"/>
                  </a:lnTo>
                  <a:lnTo>
                    <a:pt x="19269" y="39978"/>
                  </a:lnTo>
                  <a:lnTo>
                    <a:pt x="19329" y="40098"/>
                  </a:lnTo>
                  <a:lnTo>
                    <a:pt x="19569" y="40638"/>
                  </a:lnTo>
                  <a:lnTo>
                    <a:pt x="19569" y="40638"/>
                  </a:lnTo>
                  <a:lnTo>
                    <a:pt x="19509" y="40098"/>
                  </a:lnTo>
                  <a:lnTo>
                    <a:pt x="19509" y="39618"/>
                  </a:lnTo>
                  <a:lnTo>
                    <a:pt x="19449" y="39378"/>
                  </a:lnTo>
                  <a:lnTo>
                    <a:pt x="19389" y="39318"/>
                  </a:lnTo>
                  <a:lnTo>
                    <a:pt x="19449" y="39318"/>
                  </a:lnTo>
                  <a:lnTo>
                    <a:pt x="19509" y="39438"/>
                  </a:lnTo>
                  <a:lnTo>
                    <a:pt x="19689" y="39918"/>
                  </a:lnTo>
                  <a:lnTo>
                    <a:pt x="19749" y="40458"/>
                  </a:lnTo>
                  <a:lnTo>
                    <a:pt x="19749" y="40638"/>
                  </a:lnTo>
                  <a:lnTo>
                    <a:pt x="19809" y="40458"/>
                  </a:lnTo>
                  <a:lnTo>
                    <a:pt x="19869" y="39918"/>
                  </a:lnTo>
                  <a:lnTo>
                    <a:pt x="19929" y="39618"/>
                  </a:lnTo>
                  <a:lnTo>
                    <a:pt x="19869" y="39318"/>
                  </a:lnTo>
                  <a:lnTo>
                    <a:pt x="19809" y="39198"/>
                  </a:lnTo>
                  <a:lnTo>
                    <a:pt x="19869" y="39198"/>
                  </a:lnTo>
                  <a:lnTo>
                    <a:pt x="19869" y="39138"/>
                  </a:lnTo>
                  <a:lnTo>
                    <a:pt x="19809" y="39138"/>
                  </a:lnTo>
                  <a:lnTo>
                    <a:pt x="19809" y="39078"/>
                  </a:lnTo>
                  <a:lnTo>
                    <a:pt x="19869" y="39138"/>
                  </a:lnTo>
                  <a:lnTo>
                    <a:pt x="19989" y="39258"/>
                  </a:lnTo>
                  <a:lnTo>
                    <a:pt x="20289" y="39918"/>
                  </a:lnTo>
                  <a:lnTo>
                    <a:pt x="20289" y="39618"/>
                  </a:lnTo>
                  <a:lnTo>
                    <a:pt x="20229" y="39198"/>
                  </a:lnTo>
                  <a:lnTo>
                    <a:pt x="20109" y="38838"/>
                  </a:lnTo>
                  <a:lnTo>
                    <a:pt x="20229" y="39018"/>
                  </a:lnTo>
                  <a:lnTo>
                    <a:pt x="20289" y="39138"/>
                  </a:lnTo>
                  <a:lnTo>
                    <a:pt x="20289" y="38958"/>
                  </a:lnTo>
                  <a:lnTo>
                    <a:pt x="20289" y="38657"/>
                  </a:lnTo>
                  <a:lnTo>
                    <a:pt x="20530" y="38657"/>
                  </a:lnTo>
                  <a:lnTo>
                    <a:pt x="20530" y="38777"/>
                  </a:lnTo>
                  <a:lnTo>
                    <a:pt x="20590" y="38657"/>
                  </a:lnTo>
                  <a:lnTo>
                    <a:pt x="25332" y="38657"/>
                  </a:lnTo>
                  <a:lnTo>
                    <a:pt x="25272" y="38898"/>
                  </a:lnTo>
                  <a:lnTo>
                    <a:pt x="25212" y="39078"/>
                  </a:lnTo>
                  <a:lnTo>
                    <a:pt x="25212" y="39078"/>
                  </a:lnTo>
                  <a:lnTo>
                    <a:pt x="25272" y="38958"/>
                  </a:lnTo>
                  <a:lnTo>
                    <a:pt x="25392" y="38657"/>
                  </a:lnTo>
                  <a:lnTo>
                    <a:pt x="26352" y="38657"/>
                  </a:lnTo>
                  <a:lnTo>
                    <a:pt x="26292" y="39018"/>
                  </a:lnTo>
                  <a:lnTo>
                    <a:pt x="26292" y="39138"/>
                  </a:lnTo>
                  <a:lnTo>
                    <a:pt x="26352" y="39018"/>
                  </a:lnTo>
                  <a:lnTo>
                    <a:pt x="26472" y="38717"/>
                  </a:lnTo>
                  <a:lnTo>
                    <a:pt x="26472" y="38657"/>
                  </a:lnTo>
                  <a:close/>
                  <a:moveTo>
                    <a:pt x="62367" y="42319"/>
                  </a:moveTo>
                  <a:lnTo>
                    <a:pt x="62848" y="43940"/>
                  </a:lnTo>
                  <a:lnTo>
                    <a:pt x="9725" y="43940"/>
                  </a:lnTo>
                  <a:lnTo>
                    <a:pt x="10145" y="42319"/>
                  </a:lnTo>
                  <a:close/>
                  <a:moveTo>
                    <a:pt x="63388" y="46041"/>
                  </a:moveTo>
                  <a:lnTo>
                    <a:pt x="63808" y="47781"/>
                  </a:lnTo>
                  <a:lnTo>
                    <a:pt x="8945" y="47781"/>
                  </a:lnTo>
                  <a:lnTo>
                    <a:pt x="9245" y="46041"/>
                  </a:lnTo>
                  <a:close/>
                  <a:moveTo>
                    <a:pt x="64288" y="50122"/>
                  </a:moveTo>
                  <a:lnTo>
                    <a:pt x="64648" y="51863"/>
                  </a:lnTo>
                  <a:lnTo>
                    <a:pt x="8404" y="51863"/>
                  </a:lnTo>
                  <a:lnTo>
                    <a:pt x="8584" y="50122"/>
                  </a:lnTo>
                  <a:close/>
                  <a:moveTo>
                    <a:pt x="66449" y="1"/>
                  </a:moveTo>
                  <a:lnTo>
                    <a:pt x="65429" y="361"/>
                  </a:lnTo>
                  <a:lnTo>
                    <a:pt x="65009" y="481"/>
                  </a:lnTo>
                  <a:lnTo>
                    <a:pt x="64648" y="661"/>
                  </a:lnTo>
                  <a:lnTo>
                    <a:pt x="64168" y="961"/>
                  </a:lnTo>
                  <a:lnTo>
                    <a:pt x="63868" y="1321"/>
                  </a:lnTo>
                  <a:lnTo>
                    <a:pt x="63688" y="1561"/>
                  </a:lnTo>
                  <a:lnTo>
                    <a:pt x="62908" y="1742"/>
                  </a:lnTo>
                  <a:lnTo>
                    <a:pt x="62908" y="1742"/>
                  </a:lnTo>
                  <a:lnTo>
                    <a:pt x="63088" y="1622"/>
                  </a:lnTo>
                  <a:lnTo>
                    <a:pt x="63448" y="1261"/>
                  </a:lnTo>
                  <a:lnTo>
                    <a:pt x="63808" y="961"/>
                  </a:lnTo>
                  <a:lnTo>
                    <a:pt x="64168" y="661"/>
                  </a:lnTo>
                  <a:lnTo>
                    <a:pt x="64588" y="421"/>
                  </a:lnTo>
                  <a:lnTo>
                    <a:pt x="64949" y="241"/>
                  </a:lnTo>
                  <a:lnTo>
                    <a:pt x="65189" y="121"/>
                  </a:lnTo>
                  <a:lnTo>
                    <a:pt x="65309" y="61"/>
                  </a:lnTo>
                  <a:lnTo>
                    <a:pt x="65189" y="61"/>
                  </a:lnTo>
                  <a:lnTo>
                    <a:pt x="64889" y="181"/>
                  </a:lnTo>
                  <a:lnTo>
                    <a:pt x="64528" y="301"/>
                  </a:lnTo>
                  <a:lnTo>
                    <a:pt x="64048" y="481"/>
                  </a:lnTo>
                  <a:lnTo>
                    <a:pt x="63448" y="841"/>
                  </a:lnTo>
                  <a:lnTo>
                    <a:pt x="62968" y="1141"/>
                  </a:lnTo>
                  <a:lnTo>
                    <a:pt x="62968" y="1141"/>
                  </a:lnTo>
                  <a:lnTo>
                    <a:pt x="63088" y="961"/>
                  </a:lnTo>
                  <a:lnTo>
                    <a:pt x="63268" y="721"/>
                  </a:lnTo>
                  <a:lnTo>
                    <a:pt x="63448" y="541"/>
                  </a:lnTo>
                  <a:lnTo>
                    <a:pt x="63628" y="421"/>
                  </a:lnTo>
                  <a:lnTo>
                    <a:pt x="63568" y="421"/>
                  </a:lnTo>
                  <a:lnTo>
                    <a:pt x="63388" y="481"/>
                  </a:lnTo>
                  <a:lnTo>
                    <a:pt x="63148" y="601"/>
                  </a:lnTo>
                  <a:lnTo>
                    <a:pt x="62908" y="841"/>
                  </a:lnTo>
                  <a:lnTo>
                    <a:pt x="62488" y="1261"/>
                  </a:lnTo>
                  <a:lnTo>
                    <a:pt x="62187" y="1561"/>
                  </a:lnTo>
                  <a:lnTo>
                    <a:pt x="62007" y="1802"/>
                  </a:lnTo>
                  <a:lnTo>
                    <a:pt x="61947" y="2042"/>
                  </a:lnTo>
                  <a:lnTo>
                    <a:pt x="61467" y="2222"/>
                  </a:lnTo>
                  <a:lnTo>
                    <a:pt x="61527" y="2102"/>
                  </a:lnTo>
                  <a:lnTo>
                    <a:pt x="62367" y="1261"/>
                  </a:lnTo>
                  <a:lnTo>
                    <a:pt x="63088" y="541"/>
                  </a:lnTo>
                  <a:lnTo>
                    <a:pt x="62488" y="961"/>
                  </a:lnTo>
                  <a:lnTo>
                    <a:pt x="62127" y="1081"/>
                  </a:lnTo>
                  <a:lnTo>
                    <a:pt x="61647" y="1261"/>
                  </a:lnTo>
                  <a:lnTo>
                    <a:pt x="60987" y="1622"/>
                  </a:lnTo>
                  <a:lnTo>
                    <a:pt x="60687" y="1862"/>
                  </a:lnTo>
                  <a:lnTo>
                    <a:pt x="61227" y="1201"/>
                  </a:lnTo>
                  <a:lnTo>
                    <a:pt x="61767" y="721"/>
                  </a:lnTo>
                  <a:lnTo>
                    <a:pt x="62007" y="541"/>
                  </a:lnTo>
                  <a:lnTo>
                    <a:pt x="61767" y="661"/>
                  </a:lnTo>
                  <a:lnTo>
                    <a:pt x="61467" y="781"/>
                  </a:lnTo>
                  <a:lnTo>
                    <a:pt x="61347" y="841"/>
                  </a:lnTo>
                  <a:lnTo>
                    <a:pt x="60927" y="1021"/>
                  </a:lnTo>
                  <a:lnTo>
                    <a:pt x="60507" y="1321"/>
                  </a:lnTo>
                  <a:lnTo>
                    <a:pt x="60147" y="1561"/>
                  </a:lnTo>
                  <a:lnTo>
                    <a:pt x="59666" y="1982"/>
                  </a:lnTo>
                  <a:lnTo>
                    <a:pt x="59366" y="2282"/>
                  </a:lnTo>
                  <a:lnTo>
                    <a:pt x="59306" y="2342"/>
                  </a:lnTo>
                  <a:lnTo>
                    <a:pt x="59066" y="2462"/>
                  </a:lnTo>
                  <a:lnTo>
                    <a:pt x="58766" y="2642"/>
                  </a:lnTo>
                  <a:lnTo>
                    <a:pt x="58466" y="2822"/>
                  </a:lnTo>
                  <a:lnTo>
                    <a:pt x="58466" y="2822"/>
                  </a:lnTo>
                  <a:lnTo>
                    <a:pt x="59066" y="2342"/>
                  </a:lnTo>
                  <a:lnTo>
                    <a:pt x="59186" y="2282"/>
                  </a:lnTo>
                  <a:lnTo>
                    <a:pt x="59246" y="2222"/>
                  </a:lnTo>
                  <a:lnTo>
                    <a:pt x="59306" y="2162"/>
                  </a:lnTo>
                  <a:lnTo>
                    <a:pt x="59246" y="2162"/>
                  </a:lnTo>
                  <a:lnTo>
                    <a:pt x="59126" y="2222"/>
                  </a:lnTo>
                  <a:lnTo>
                    <a:pt x="59066" y="2282"/>
                  </a:lnTo>
                  <a:lnTo>
                    <a:pt x="58706" y="2462"/>
                  </a:lnTo>
                  <a:lnTo>
                    <a:pt x="58286" y="2702"/>
                  </a:lnTo>
                  <a:lnTo>
                    <a:pt x="57806" y="3062"/>
                  </a:lnTo>
                  <a:lnTo>
                    <a:pt x="57385" y="3422"/>
                  </a:lnTo>
                  <a:lnTo>
                    <a:pt x="57385" y="3482"/>
                  </a:lnTo>
                  <a:lnTo>
                    <a:pt x="57325" y="3482"/>
                  </a:lnTo>
                  <a:lnTo>
                    <a:pt x="57806" y="2882"/>
                  </a:lnTo>
                  <a:lnTo>
                    <a:pt x="58166" y="2522"/>
                  </a:lnTo>
                  <a:lnTo>
                    <a:pt x="58466" y="2222"/>
                  </a:lnTo>
                  <a:lnTo>
                    <a:pt x="58706" y="2042"/>
                  </a:lnTo>
                  <a:lnTo>
                    <a:pt x="58466" y="2162"/>
                  </a:lnTo>
                  <a:lnTo>
                    <a:pt x="58046" y="2402"/>
                  </a:lnTo>
                  <a:lnTo>
                    <a:pt x="57625" y="2702"/>
                  </a:lnTo>
                  <a:lnTo>
                    <a:pt x="57325" y="3002"/>
                  </a:lnTo>
                  <a:lnTo>
                    <a:pt x="57085" y="3182"/>
                  </a:lnTo>
                  <a:lnTo>
                    <a:pt x="56725" y="3362"/>
                  </a:lnTo>
                  <a:lnTo>
                    <a:pt x="56305" y="3662"/>
                  </a:lnTo>
                  <a:lnTo>
                    <a:pt x="55885" y="4083"/>
                  </a:lnTo>
                  <a:lnTo>
                    <a:pt x="55525" y="4503"/>
                  </a:lnTo>
                  <a:lnTo>
                    <a:pt x="55284" y="4683"/>
                  </a:lnTo>
                  <a:lnTo>
                    <a:pt x="54744" y="5283"/>
                  </a:lnTo>
                  <a:lnTo>
                    <a:pt x="54684" y="5343"/>
                  </a:lnTo>
                  <a:lnTo>
                    <a:pt x="54624" y="5343"/>
                  </a:lnTo>
                  <a:lnTo>
                    <a:pt x="54804" y="4863"/>
                  </a:lnTo>
                  <a:lnTo>
                    <a:pt x="55104" y="4263"/>
                  </a:lnTo>
                  <a:lnTo>
                    <a:pt x="55344" y="3903"/>
                  </a:lnTo>
                  <a:lnTo>
                    <a:pt x="55585" y="3542"/>
                  </a:lnTo>
                  <a:lnTo>
                    <a:pt x="55284" y="3782"/>
                  </a:lnTo>
                  <a:lnTo>
                    <a:pt x="55224" y="3782"/>
                  </a:lnTo>
                  <a:lnTo>
                    <a:pt x="54984" y="3963"/>
                  </a:lnTo>
                  <a:lnTo>
                    <a:pt x="54684" y="4263"/>
                  </a:lnTo>
                  <a:lnTo>
                    <a:pt x="54384" y="4623"/>
                  </a:lnTo>
                  <a:lnTo>
                    <a:pt x="54024" y="4983"/>
                  </a:lnTo>
                  <a:lnTo>
                    <a:pt x="53784" y="5403"/>
                  </a:lnTo>
                  <a:lnTo>
                    <a:pt x="53544" y="5883"/>
                  </a:lnTo>
                  <a:lnTo>
                    <a:pt x="53484" y="6063"/>
                  </a:lnTo>
                  <a:lnTo>
                    <a:pt x="53424" y="6123"/>
                  </a:lnTo>
                  <a:lnTo>
                    <a:pt x="53364" y="6123"/>
                  </a:lnTo>
                  <a:lnTo>
                    <a:pt x="53604" y="5583"/>
                  </a:lnTo>
                  <a:lnTo>
                    <a:pt x="53964" y="4803"/>
                  </a:lnTo>
                  <a:lnTo>
                    <a:pt x="54144" y="4503"/>
                  </a:lnTo>
                  <a:lnTo>
                    <a:pt x="53904" y="4803"/>
                  </a:lnTo>
                  <a:lnTo>
                    <a:pt x="53424" y="5463"/>
                  </a:lnTo>
                  <a:lnTo>
                    <a:pt x="53184" y="5883"/>
                  </a:lnTo>
                  <a:lnTo>
                    <a:pt x="53003" y="6244"/>
                  </a:lnTo>
                  <a:lnTo>
                    <a:pt x="52823" y="6724"/>
                  </a:lnTo>
                  <a:lnTo>
                    <a:pt x="52583" y="7084"/>
                  </a:lnTo>
                  <a:lnTo>
                    <a:pt x="52463" y="7204"/>
                  </a:lnTo>
                  <a:lnTo>
                    <a:pt x="52523" y="6844"/>
                  </a:lnTo>
                  <a:lnTo>
                    <a:pt x="52643" y="6364"/>
                  </a:lnTo>
                  <a:lnTo>
                    <a:pt x="52823" y="5883"/>
                  </a:lnTo>
                  <a:lnTo>
                    <a:pt x="53123" y="5403"/>
                  </a:lnTo>
                  <a:lnTo>
                    <a:pt x="53424" y="5043"/>
                  </a:lnTo>
                  <a:lnTo>
                    <a:pt x="53604" y="4863"/>
                  </a:lnTo>
                  <a:lnTo>
                    <a:pt x="53724" y="4743"/>
                  </a:lnTo>
                  <a:lnTo>
                    <a:pt x="53604" y="4803"/>
                  </a:lnTo>
                  <a:lnTo>
                    <a:pt x="53364" y="4983"/>
                  </a:lnTo>
                  <a:lnTo>
                    <a:pt x="53003" y="5343"/>
                  </a:lnTo>
                  <a:lnTo>
                    <a:pt x="52643" y="5763"/>
                  </a:lnTo>
                  <a:lnTo>
                    <a:pt x="52403" y="6244"/>
                  </a:lnTo>
                  <a:lnTo>
                    <a:pt x="52163" y="6724"/>
                  </a:lnTo>
                  <a:lnTo>
                    <a:pt x="52163" y="6844"/>
                  </a:lnTo>
                  <a:lnTo>
                    <a:pt x="52103" y="6904"/>
                  </a:lnTo>
                  <a:lnTo>
                    <a:pt x="51863" y="7324"/>
                  </a:lnTo>
                  <a:lnTo>
                    <a:pt x="51923" y="6904"/>
                  </a:lnTo>
                  <a:lnTo>
                    <a:pt x="51983" y="6784"/>
                  </a:lnTo>
                  <a:lnTo>
                    <a:pt x="51923" y="6784"/>
                  </a:lnTo>
                  <a:lnTo>
                    <a:pt x="51983" y="6664"/>
                  </a:lnTo>
                  <a:lnTo>
                    <a:pt x="51863" y="6844"/>
                  </a:lnTo>
                  <a:lnTo>
                    <a:pt x="51803" y="6964"/>
                  </a:lnTo>
                  <a:lnTo>
                    <a:pt x="51743" y="7024"/>
                  </a:lnTo>
                  <a:lnTo>
                    <a:pt x="51503" y="7384"/>
                  </a:lnTo>
                  <a:lnTo>
                    <a:pt x="51203" y="7864"/>
                  </a:lnTo>
                  <a:lnTo>
                    <a:pt x="50963" y="8344"/>
                  </a:lnTo>
                  <a:lnTo>
                    <a:pt x="51023" y="7984"/>
                  </a:lnTo>
                  <a:lnTo>
                    <a:pt x="51203" y="7444"/>
                  </a:lnTo>
                  <a:lnTo>
                    <a:pt x="51443" y="7024"/>
                  </a:lnTo>
                  <a:lnTo>
                    <a:pt x="51623" y="6724"/>
                  </a:lnTo>
                  <a:lnTo>
                    <a:pt x="51683" y="6604"/>
                  </a:lnTo>
                  <a:lnTo>
                    <a:pt x="51563" y="6724"/>
                  </a:lnTo>
                  <a:lnTo>
                    <a:pt x="51383" y="6964"/>
                  </a:lnTo>
                  <a:lnTo>
                    <a:pt x="51083" y="7384"/>
                  </a:lnTo>
                  <a:lnTo>
                    <a:pt x="50843" y="7924"/>
                  </a:lnTo>
                  <a:lnTo>
                    <a:pt x="50602" y="8524"/>
                  </a:lnTo>
                  <a:lnTo>
                    <a:pt x="50422" y="9065"/>
                  </a:lnTo>
                  <a:lnTo>
                    <a:pt x="50342" y="9425"/>
                  </a:lnTo>
                  <a:lnTo>
                    <a:pt x="50422" y="8945"/>
                  </a:lnTo>
                  <a:lnTo>
                    <a:pt x="50542" y="8104"/>
                  </a:lnTo>
                  <a:lnTo>
                    <a:pt x="50662" y="7744"/>
                  </a:lnTo>
                  <a:lnTo>
                    <a:pt x="50482" y="8104"/>
                  </a:lnTo>
                  <a:lnTo>
                    <a:pt x="50182" y="8885"/>
                  </a:lnTo>
                  <a:lnTo>
                    <a:pt x="50122" y="9005"/>
                  </a:lnTo>
                  <a:lnTo>
                    <a:pt x="50122" y="9005"/>
                  </a:lnTo>
                  <a:lnTo>
                    <a:pt x="50242" y="8284"/>
                  </a:lnTo>
                  <a:lnTo>
                    <a:pt x="50122" y="8585"/>
                  </a:lnTo>
                  <a:lnTo>
                    <a:pt x="49882" y="9365"/>
                  </a:lnTo>
                  <a:lnTo>
                    <a:pt x="49822" y="9605"/>
                  </a:lnTo>
                  <a:lnTo>
                    <a:pt x="49582" y="10085"/>
                  </a:lnTo>
                  <a:lnTo>
                    <a:pt x="49222" y="10805"/>
                  </a:lnTo>
                  <a:lnTo>
                    <a:pt x="49042" y="11286"/>
                  </a:lnTo>
                  <a:lnTo>
                    <a:pt x="48982" y="11646"/>
                  </a:lnTo>
                  <a:lnTo>
                    <a:pt x="49042" y="11946"/>
                  </a:lnTo>
                  <a:lnTo>
                    <a:pt x="48982" y="12066"/>
                  </a:lnTo>
                  <a:lnTo>
                    <a:pt x="48982" y="11346"/>
                  </a:lnTo>
                  <a:lnTo>
                    <a:pt x="48982" y="10926"/>
                  </a:lnTo>
                  <a:lnTo>
                    <a:pt x="49102" y="10505"/>
                  </a:lnTo>
                  <a:lnTo>
                    <a:pt x="49222" y="9965"/>
                  </a:lnTo>
                  <a:lnTo>
                    <a:pt x="49462" y="9545"/>
                  </a:lnTo>
                  <a:lnTo>
                    <a:pt x="49642" y="9245"/>
                  </a:lnTo>
                  <a:lnTo>
                    <a:pt x="49702" y="9185"/>
                  </a:lnTo>
                  <a:lnTo>
                    <a:pt x="49582" y="9245"/>
                  </a:lnTo>
                  <a:lnTo>
                    <a:pt x="49402" y="9485"/>
                  </a:lnTo>
                  <a:lnTo>
                    <a:pt x="49102" y="9905"/>
                  </a:lnTo>
                  <a:lnTo>
                    <a:pt x="48862" y="10445"/>
                  </a:lnTo>
                  <a:lnTo>
                    <a:pt x="48682" y="11046"/>
                  </a:lnTo>
                  <a:lnTo>
                    <a:pt x="48622" y="11586"/>
                  </a:lnTo>
                  <a:lnTo>
                    <a:pt x="48562" y="11646"/>
                  </a:lnTo>
                  <a:lnTo>
                    <a:pt x="48441" y="11466"/>
                  </a:lnTo>
                  <a:lnTo>
                    <a:pt x="48381" y="11406"/>
                  </a:lnTo>
                  <a:lnTo>
                    <a:pt x="48381" y="11406"/>
                  </a:lnTo>
                  <a:lnTo>
                    <a:pt x="48441" y="11526"/>
                  </a:lnTo>
                  <a:lnTo>
                    <a:pt x="48502" y="11706"/>
                  </a:lnTo>
                  <a:lnTo>
                    <a:pt x="48502" y="11706"/>
                  </a:lnTo>
                  <a:lnTo>
                    <a:pt x="48441" y="11646"/>
                  </a:lnTo>
                  <a:lnTo>
                    <a:pt x="48562" y="11946"/>
                  </a:lnTo>
                  <a:lnTo>
                    <a:pt x="48562" y="12126"/>
                  </a:lnTo>
                  <a:lnTo>
                    <a:pt x="48321" y="11766"/>
                  </a:lnTo>
                  <a:lnTo>
                    <a:pt x="47901" y="11046"/>
                  </a:lnTo>
                  <a:lnTo>
                    <a:pt x="47721" y="10745"/>
                  </a:lnTo>
                  <a:lnTo>
                    <a:pt x="47721" y="10745"/>
                  </a:lnTo>
                  <a:lnTo>
                    <a:pt x="47841" y="11106"/>
                  </a:lnTo>
                  <a:lnTo>
                    <a:pt x="48021" y="11886"/>
                  </a:lnTo>
                  <a:lnTo>
                    <a:pt x="48081" y="12186"/>
                  </a:lnTo>
                  <a:lnTo>
                    <a:pt x="48081" y="12186"/>
                  </a:lnTo>
                  <a:lnTo>
                    <a:pt x="47961" y="11946"/>
                  </a:lnTo>
                  <a:lnTo>
                    <a:pt x="47781" y="11706"/>
                  </a:lnTo>
                  <a:lnTo>
                    <a:pt x="47541" y="11406"/>
                  </a:lnTo>
                  <a:lnTo>
                    <a:pt x="47061" y="10805"/>
                  </a:lnTo>
                  <a:lnTo>
                    <a:pt x="46401" y="10205"/>
                  </a:lnTo>
                  <a:lnTo>
                    <a:pt x="45740" y="9725"/>
                  </a:lnTo>
                  <a:lnTo>
                    <a:pt x="45140" y="9365"/>
                  </a:lnTo>
                  <a:lnTo>
                    <a:pt x="44720" y="9125"/>
                  </a:lnTo>
                  <a:lnTo>
                    <a:pt x="44720" y="9125"/>
                  </a:lnTo>
                  <a:lnTo>
                    <a:pt x="45080" y="9425"/>
                  </a:lnTo>
                  <a:lnTo>
                    <a:pt x="45620" y="9905"/>
                  </a:lnTo>
                  <a:lnTo>
                    <a:pt x="46161" y="10445"/>
                  </a:lnTo>
                  <a:lnTo>
                    <a:pt x="46401" y="10745"/>
                  </a:lnTo>
                  <a:lnTo>
                    <a:pt x="46401" y="10745"/>
                  </a:lnTo>
                  <a:lnTo>
                    <a:pt x="45980" y="10385"/>
                  </a:lnTo>
                  <a:lnTo>
                    <a:pt x="45860" y="10325"/>
                  </a:lnTo>
                  <a:lnTo>
                    <a:pt x="45140" y="9785"/>
                  </a:lnTo>
                  <a:lnTo>
                    <a:pt x="44660" y="9485"/>
                  </a:lnTo>
                  <a:lnTo>
                    <a:pt x="44300" y="9245"/>
                  </a:lnTo>
                  <a:lnTo>
                    <a:pt x="44000" y="9125"/>
                  </a:lnTo>
                  <a:lnTo>
                    <a:pt x="43880" y="9065"/>
                  </a:lnTo>
                  <a:lnTo>
                    <a:pt x="44000" y="9185"/>
                  </a:lnTo>
                  <a:lnTo>
                    <a:pt x="44240" y="9365"/>
                  </a:lnTo>
                  <a:lnTo>
                    <a:pt x="44600" y="9665"/>
                  </a:lnTo>
                  <a:lnTo>
                    <a:pt x="44600" y="9665"/>
                  </a:lnTo>
                  <a:lnTo>
                    <a:pt x="44300" y="9545"/>
                  </a:lnTo>
                  <a:lnTo>
                    <a:pt x="44180" y="9425"/>
                  </a:lnTo>
                  <a:lnTo>
                    <a:pt x="43699" y="9125"/>
                  </a:lnTo>
                  <a:lnTo>
                    <a:pt x="43219" y="8885"/>
                  </a:lnTo>
                  <a:lnTo>
                    <a:pt x="43039" y="8825"/>
                  </a:lnTo>
                  <a:lnTo>
                    <a:pt x="42859" y="8825"/>
                  </a:lnTo>
                  <a:lnTo>
                    <a:pt x="42379" y="8524"/>
                  </a:lnTo>
                  <a:lnTo>
                    <a:pt x="42679" y="8885"/>
                  </a:lnTo>
                  <a:lnTo>
                    <a:pt x="42619" y="8885"/>
                  </a:lnTo>
                  <a:lnTo>
                    <a:pt x="42559" y="8825"/>
                  </a:lnTo>
                  <a:lnTo>
                    <a:pt x="42019" y="8585"/>
                  </a:lnTo>
                  <a:lnTo>
                    <a:pt x="41839" y="8464"/>
                  </a:lnTo>
                  <a:lnTo>
                    <a:pt x="41779" y="8464"/>
                  </a:lnTo>
                  <a:lnTo>
                    <a:pt x="41839" y="8524"/>
                  </a:lnTo>
                  <a:lnTo>
                    <a:pt x="41959" y="8645"/>
                  </a:lnTo>
                  <a:lnTo>
                    <a:pt x="42019" y="8765"/>
                  </a:lnTo>
                  <a:lnTo>
                    <a:pt x="41418" y="8645"/>
                  </a:lnTo>
                  <a:lnTo>
                    <a:pt x="40758" y="8344"/>
                  </a:lnTo>
                  <a:lnTo>
                    <a:pt x="40758" y="8344"/>
                  </a:lnTo>
                  <a:lnTo>
                    <a:pt x="40878" y="8464"/>
                  </a:lnTo>
                  <a:lnTo>
                    <a:pt x="40518" y="8344"/>
                  </a:lnTo>
                  <a:lnTo>
                    <a:pt x="39918" y="8164"/>
                  </a:lnTo>
                  <a:lnTo>
                    <a:pt x="39738" y="8104"/>
                  </a:lnTo>
                  <a:lnTo>
                    <a:pt x="39678" y="8104"/>
                  </a:lnTo>
                  <a:lnTo>
                    <a:pt x="39738" y="8164"/>
                  </a:lnTo>
                  <a:lnTo>
                    <a:pt x="39918" y="8224"/>
                  </a:lnTo>
                  <a:lnTo>
                    <a:pt x="40038" y="8344"/>
                  </a:lnTo>
                  <a:lnTo>
                    <a:pt x="39858" y="8284"/>
                  </a:lnTo>
                  <a:lnTo>
                    <a:pt x="39198" y="8104"/>
                  </a:lnTo>
                  <a:lnTo>
                    <a:pt x="38957" y="8044"/>
                  </a:lnTo>
                  <a:lnTo>
                    <a:pt x="39198" y="8224"/>
                  </a:lnTo>
                  <a:lnTo>
                    <a:pt x="39258" y="8284"/>
                  </a:lnTo>
                  <a:lnTo>
                    <a:pt x="38537" y="8104"/>
                  </a:lnTo>
                  <a:lnTo>
                    <a:pt x="37697" y="7984"/>
                  </a:lnTo>
                  <a:lnTo>
                    <a:pt x="37097" y="7924"/>
                  </a:lnTo>
                  <a:lnTo>
                    <a:pt x="36196" y="7924"/>
                  </a:lnTo>
                  <a:lnTo>
                    <a:pt x="36076" y="7984"/>
                  </a:lnTo>
                  <a:lnTo>
                    <a:pt x="36196" y="7984"/>
                  </a:lnTo>
                  <a:lnTo>
                    <a:pt x="36556" y="8044"/>
                  </a:lnTo>
                  <a:lnTo>
                    <a:pt x="37037" y="8164"/>
                  </a:lnTo>
                  <a:lnTo>
                    <a:pt x="37637" y="8284"/>
                  </a:lnTo>
                  <a:lnTo>
                    <a:pt x="38537" y="8645"/>
                  </a:lnTo>
                  <a:lnTo>
                    <a:pt x="37817" y="8585"/>
                  </a:lnTo>
                  <a:lnTo>
                    <a:pt x="36857" y="8524"/>
                  </a:lnTo>
                  <a:lnTo>
                    <a:pt x="36196" y="8585"/>
                  </a:lnTo>
                  <a:lnTo>
                    <a:pt x="35656" y="8645"/>
                  </a:lnTo>
                  <a:lnTo>
                    <a:pt x="35296" y="8765"/>
                  </a:lnTo>
                  <a:lnTo>
                    <a:pt x="35176" y="8885"/>
                  </a:lnTo>
                  <a:lnTo>
                    <a:pt x="35176" y="8885"/>
                  </a:lnTo>
                  <a:lnTo>
                    <a:pt x="35296" y="8825"/>
                  </a:lnTo>
                  <a:lnTo>
                    <a:pt x="35656" y="8765"/>
                  </a:lnTo>
                  <a:lnTo>
                    <a:pt x="36016" y="8765"/>
                  </a:lnTo>
                  <a:lnTo>
                    <a:pt x="36496" y="8825"/>
                  </a:lnTo>
                  <a:lnTo>
                    <a:pt x="35956" y="9005"/>
                  </a:lnTo>
                  <a:lnTo>
                    <a:pt x="35536" y="9245"/>
                  </a:lnTo>
                  <a:lnTo>
                    <a:pt x="35416" y="9185"/>
                  </a:lnTo>
                  <a:lnTo>
                    <a:pt x="34996" y="9125"/>
                  </a:lnTo>
                  <a:lnTo>
                    <a:pt x="34756" y="9125"/>
                  </a:lnTo>
                  <a:lnTo>
                    <a:pt x="34936" y="9245"/>
                  </a:lnTo>
                  <a:lnTo>
                    <a:pt x="35236" y="9425"/>
                  </a:lnTo>
                  <a:lnTo>
                    <a:pt x="34636" y="9305"/>
                  </a:lnTo>
                  <a:lnTo>
                    <a:pt x="33975" y="9185"/>
                  </a:lnTo>
                  <a:lnTo>
                    <a:pt x="33495" y="9185"/>
                  </a:lnTo>
                  <a:lnTo>
                    <a:pt x="33915" y="9365"/>
                  </a:lnTo>
                  <a:lnTo>
                    <a:pt x="34516" y="9665"/>
                  </a:lnTo>
                  <a:lnTo>
                    <a:pt x="34756" y="9785"/>
                  </a:lnTo>
                  <a:lnTo>
                    <a:pt x="34696" y="9845"/>
                  </a:lnTo>
                  <a:lnTo>
                    <a:pt x="34756" y="9845"/>
                  </a:lnTo>
                  <a:lnTo>
                    <a:pt x="34876" y="9905"/>
                  </a:lnTo>
                  <a:lnTo>
                    <a:pt x="34696" y="9905"/>
                  </a:lnTo>
                  <a:lnTo>
                    <a:pt x="34455" y="9845"/>
                  </a:lnTo>
                  <a:lnTo>
                    <a:pt x="33975" y="9785"/>
                  </a:lnTo>
                  <a:lnTo>
                    <a:pt x="33555" y="9785"/>
                  </a:lnTo>
                  <a:lnTo>
                    <a:pt x="33135" y="9845"/>
                  </a:lnTo>
                  <a:lnTo>
                    <a:pt x="32775" y="9905"/>
                  </a:lnTo>
                  <a:lnTo>
                    <a:pt x="32415" y="10025"/>
                  </a:lnTo>
                  <a:lnTo>
                    <a:pt x="32775" y="10025"/>
                  </a:lnTo>
                  <a:lnTo>
                    <a:pt x="33495" y="10145"/>
                  </a:lnTo>
                  <a:lnTo>
                    <a:pt x="33915" y="10205"/>
                  </a:lnTo>
                  <a:lnTo>
                    <a:pt x="34275" y="10385"/>
                  </a:lnTo>
                  <a:lnTo>
                    <a:pt x="34516" y="10445"/>
                  </a:lnTo>
                  <a:lnTo>
                    <a:pt x="34455" y="10505"/>
                  </a:lnTo>
                  <a:lnTo>
                    <a:pt x="34395" y="10505"/>
                  </a:lnTo>
                  <a:lnTo>
                    <a:pt x="33975" y="10385"/>
                  </a:lnTo>
                  <a:lnTo>
                    <a:pt x="33315" y="10385"/>
                  </a:lnTo>
                  <a:lnTo>
                    <a:pt x="32415" y="10325"/>
                  </a:lnTo>
                  <a:lnTo>
                    <a:pt x="33255" y="10685"/>
                  </a:lnTo>
                  <a:lnTo>
                    <a:pt x="33495" y="10805"/>
                  </a:lnTo>
                  <a:lnTo>
                    <a:pt x="32955" y="10805"/>
                  </a:lnTo>
                  <a:lnTo>
                    <a:pt x="32235" y="10865"/>
                  </a:lnTo>
                  <a:lnTo>
                    <a:pt x="31814" y="10986"/>
                  </a:lnTo>
                  <a:lnTo>
                    <a:pt x="31394" y="11106"/>
                  </a:lnTo>
                  <a:lnTo>
                    <a:pt x="31154" y="11226"/>
                  </a:lnTo>
                  <a:lnTo>
                    <a:pt x="31094" y="11286"/>
                  </a:lnTo>
                  <a:lnTo>
                    <a:pt x="31154" y="11286"/>
                  </a:lnTo>
                  <a:lnTo>
                    <a:pt x="31454" y="11226"/>
                  </a:lnTo>
                  <a:lnTo>
                    <a:pt x="32235" y="11226"/>
                  </a:lnTo>
                  <a:lnTo>
                    <a:pt x="32775" y="11286"/>
                  </a:lnTo>
                  <a:lnTo>
                    <a:pt x="32535" y="11286"/>
                  </a:lnTo>
                  <a:lnTo>
                    <a:pt x="32235" y="11406"/>
                  </a:lnTo>
                  <a:lnTo>
                    <a:pt x="31934" y="11526"/>
                  </a:lnTo>
                  <a:lnTo>
                    <a:pt x="31754" y="11646"/>
                  </a:lnTo>
                  <a:lnTo>
                    <a:pt x="31754" y="11706"/>
                  </a:lnTo>
                  <a:lnTo>
                    <a:pt x="31814" y="11646"/>
                  </a:lnTo>
                  <a:lnTo>
                    <a:pt x="31994" y="11586"/>
                  </a:lnTo>
                  <a:lnTo>
                    <a:pt x="32235" y="11586"/>
                  </a:lnTo>
                  <a:lnTo>
                    <a:pt x="32535" y="11646"/>
                  </a:lnTo>
                  <a:lnTo>
                    <a:pt x="33015" y="11766"/>
                  </a:lnTo>
                  <a:lnTo>
                    <a:pt x="32895" y="11766"/>
                  </a:lnTo>
                  <a:lnTo>
                    <a:pt x="32475" y="11886"/>
                  </a:lnTo>
                  <a:lnTo>
                    <a:pt x="31934" y="12246"/>
                  </a:lnTo>
                  <a:lnTo>
                    <a:pt x="31634" y="12426"/>
                  </a:lnTo>
                  <a:lnTo>
                    <a:pt x="31454" y="12606"/>
                  </a:lnTo>
                  <a:lnTo>
                    <a:pt x="31334" y="12786"/>
                  </a:lnTo>
                  <a:lnTo>
                    <a:pt x="31334" y="12846"/>
                  </a:lnTo>
                  <a:lnTo>
                    <a:pt x="31394" y="12846"/>
                  </a:lnTo>
                  <a:lnTo>
                    <a:pt x="31514" y="12726"/>
                  </a:lnTo>
                  <a:lnTo>
                    <a:pt x="31754" y="12606"/>
                  </a:lnTo>
                  <a:lnTo>
                    <a:pt x="32054" y="12546"/>
                  </a:lnTo>
                  <a:lnTo>
                    <a:pt x="32655" y="12426"/>
                  </a:lnTo>
                  <a:lnTo>
                    <a:pt x="32895" y="12426"/>
                  </a:lnTo>
                  <a:lnTo>
                    <a:pt x="32895" y="12486"/>
                  </a:lnTo>
                  <a:lnTo>
                    <a:pt x="32775" y="12486"/>
                  </a:lnTo>
                  <a:lnTo>
                    <a:pt x="32295" y="12666"/>
                  </a:lnTo>
                  <a:lnTo>
                    <a:pt x="31634" y="13086"/>
                  </a:lnTo>
                  <a:lnTo>
                    <a:pt x="31334" y="13327"/>
                  </a:lnTo>
                  <a:lnTo>
                    <a:pt x="31094" y="13627"/>
                  </a:lnTo>
                  <a:lnTo>
                    <a:pt x="30974" y="13807"/>
                  </a:lnTo>
                  <a:lnTo>
                    <a:pt x="31154" y="13687"/>
                  </a:lnTo>
                  <a:lnTo>
                    <a:pt x="31454" y="13507"/>
                  </a:lnTo>
                  <a:lnTo>
                    <a:pt x="31814" y="13387"/>
                  </a:lnTo>
                  <a:lnTo>
                    <a:pt x="31694" y="13507"/>
                  </a:lnTo>
                  <a:lnTo>
                    <a:pt x="31394" y="13927"/>
                  </a:lnTo>
                  <a:lnTo>
                    <a:pt x="31034" y="14347"/>
                  </a:lnTo>
                  <a:lnTo>
                    <a:pt x="30794" y="14827"/>
                  </a:lnTo>
                  <a:lnTo>
                    <a:pt x="30614" y="15247"/>
                  </a:lnTo>
                  <a:lnTo>
                    <a:pt x="30554" y="15548"/>
                  </a:lnTo>
                  <a:lnTo>
                    <a:pt x="30554" y="15548"/>
                  </a:lnTo>
                  <a:lnTo>
                    <a:pt x="30734" y="15307"/>
                  </a:lnTo>
                  <a:lnTo>
                    <a:pt x="30974" y="14947"/>
                  </a:lnTo>
                  <a:lnTo>
                    <a:pt x="31334" y="14587"/>
                  </a:lnTo>
                  <a:lnTo>
                    <a:pt x="31694" y="14227"/>
                  </a:lnTo>
                  <a:lnTo>
                    <a:pt x="32054" y="13927"/>
                  </a:lnTo>
                  <a:lnTo>
                    <a:pt x="32415" y="13687"/>
                  </a:lnTo>
                  <a:lnTo>
                    <a:pt x="32415" y="13747"/>
                  </a:lnTo>
                  <a:lnTo>
                    <a:pt x="32295" y="14107"/>
                  </a:lnTo>
                  <a:lnTo>
                    <a:pt x="32175" y="14347"/>
                  </a:lnTo>
                  <a:lnTo>
                    <a:pt x="32114" y="14767"/>
                  </a:lnTo>
                  <a:lnTo>
                    <a:pt x="32054" y="15307"/>
                  </a:lnTo>
                  <a:lnTo>
                    <a:pt x="32114" y="15908"/>
                  </a:lnTo>
                  <a:lnTo>
                    <a:pt x="32175" y="16448"/>
                  </a:lnTo>
                  <a:lnTo>
                    <a:pt x="32295" y="16928"/>
                  </a:lnTo>
                  <a:lnTo>
                    <a:pt x="32415" y="17228"/>
                  </a:lnTo>
                  <a:lnTo>
                    <a:pt x="32415" y="16928"/>
                  </a:lnTo>
                  <a:lnTo>
                    <a:pt x="32415" y="16448"/>
                  </a:lnTo>
                  <a:lnTo>
                    <a:pt x="32415" y="15908"/>
                  </a:lnTo>
                  <a:lnTo>
                    <a:pt x="32535" y="15367"/>
                  </a:lnTo>
                  <a:lnTo>
                    <a:pt x="32655" y="14887"/>
                  </a:lnTo>
                  <a:lnTo>
                    <a:pt x="32775" y="14587"/>
                  </a:lnTo>
                  <a:lnTo>
                    <a:pt x="32835" y="14767"/>
                  </a:lnTo>
                  <a:lnTo>
                    <a:pt x="32895" y="15187"/>
                  </a:lnTo>
                  <a:lnTo>
                    <a:pt x="33015" y="15548"/>
                  </a:lnTo>
                  <a:lnTo>
                    <a:pt x="33135" y="15788"/>
                  </a:lnTo>
                  <a:lnTo>
                    <a:pt x="33135" y="15548"/>
                  </a:lnTo>
                  <a:lnTo>
                    <a:pt x="33135" y="15187"/>
                  </a:lnTo>
                  <a:lnTo>
                    <a:pt x="33135" y="14767"/>
                  </a:lnTo>
                  <a:lnTo>
                    <a:pt x="33195" y="14347"/>
                  </a:lnTo>
                  <a:lnTo>
                    <a:pt x="33315" y="13987"/>
                  </a:lnTo>
                  <a:lnTo>
                    <a:pt x="33375" y="13747"/>
                  </a:lnTo>
                  <a:lnTo>
                    <a:pt x="33495" y="14167"/>
                  </a:lnTo>
                  <a:lnTo>
                    <a:pt x="33615" y="14647"/>
                  </a:lnTo>
                  <a:lnTo>
                    <a:pt x="33975" y="15427"/>
                  </a:lnTo>
                  <a:lnTo>
                    <a:pt x="34155" y="15788"/>
                  </a:lnTo>
                  <a:lnTo>
                    <a:pt x="34095" y="15367"/>
                  </a:lnTo>
                  <a:lnTo>
                    <a:pt x="33975" y="14527"/>
                  </a:lnTo>
                  <a:lnTo>
                    <a:pt x="33915" y="14107"/>
                  </a:lnTo>
                  <a:lnTo>
                    <a:pt x="33975" y="13687"/>
                  </a:lnTo>
                  <a:lnTo>
                    <a:pt x="33975" y="13927"/>
                  </a:lnTo>
                  <a:lnTo>
                    <a:pt x="34035" y="14167"/>
                  </a:lnTo>
                  <a:lnTo>
                    <a:pt x="34215" y="14767"/>
                  </a:lnTo>
                  <a:lnTo>
                    <a:pt x="34516" y="15367"/>
                  </a:lnTo>
                  <a:lnTo>
                    <a:pt x="34816" y="15908"/>
                  </a:lnTo>
                  <a:lnTo>
                    <a:pt x="35176" y="16268"/>
                  </a:lnTo>
                  <a:lnTo>
                    <a:pt x="35476" y="16568"/>
                  </a:lnTo>
                  <a:lnTo>
                    <a:pt x="35536" y="16628"/>
                  </a:lnTo>
                  <a:lnTo>
                    <a:pt x="35476" y="16508"/>
                  </a:lnTo>
                  <a:lnTo>
                    <a:pt x="35236" y="16208"/>
                  </a:lnTo>
                  <a:lnTo>
                    <a:pt x="34996" y="15788"/>
                  </a:lnTo>
                  <a:lnTo>
                    <a:pt x="34816" y="15247"/>
                  </a:lnTo>
                  <a:lnTo>
                    <a:pt x="34636" y="14647"/>
                  </a:lnTo>
                  <a:lnTo>
                    <a:pt x="34576" y="14107"/>
                  </a:lnTo>
                  <a:lnTo>
                    <a:pt x="34576" y="13867"/>
                  </a:lnTo>
                  <a:lnTo>
                    <a:pt x="34576" y="13627"/>
                  </a:lnTo>
                  <a:lnTo>
                    <a:pt x="34576" y="13447"/>
                  </a:lnTo>
                  <a:lnTo>
                    <a:pt x="34636" y="13687"/>
                  </a:lnTo>
                  <a:lnTo>
                    <a:pt x="34876" y="14287"/>
                  </a:lnTo>
                  <a:lnTo>
                    <a:pt x="35176" y="14947"/>
                  </a:lnTo>
                  <a:lnTo>
                    <a:pt x="35596" y="15487"/>
                  </a:lnTo>
                  <a:lnTo>
                    <a:pt x="36016" y="15848"/>
                  </a:lnTo>
                  <a:lnTo>
                    <a:pt x="36316" y="16028"/>
                  </a:lnTo>
                  <a:lnTo>
                    <a:pt x="36496" y="16088"/>
                  </a:lnTo>
                  <a:lnTo>
                    <a:pt x="36376" y="16028"/>
                  </a:lnTo>
                  <a:lnTo>
                    <a:pt x="36076" y="15788"/>
                  </a:lnTo>
                  <a:lnTo>
                    <a:pt x="35776" y="15307"/>
                  </a:lnTo>
                  <a:lnTo>
                    <a:pt x="35476" y="14767"/>
                  </a:lnTo>
                  <a:lnTo>
                    <a:pt x="35356" y="14407"/>
                  </a:lnTo>
                  <a:lnTo>
                    <a:pt x="35296" y="13987"/>
                  </a:lnTo>
                  <a:lnTo>
                    <a:pt x="35176" y="13327"/>
                  </a:lnTo>
                  <a:lnTo>
                    <a:pt x="35296" y="13807"/>
                  </a:lnTo>
                  <a:lnTo>
                    <a:pt x="35476" y="14347"/>
                  </a:lnTo>
                  <a:lnTo>
                    <a:pt x="35716" y="14827"/>
                  </a:lnTo>
                  <a:lnTo>
                    <a:pt x="36016" y="15247"/>
                  </a:lnTo>
                  <a:lnTo>
                    <a:pt x="36196" y="15548"/>
                  </a:lnTo>
                  <a:lnTo>
                    <a:pt x="36076" y="15187"/>
                  </a:lnTo>
                  <a:lnTo>
                    <a:pt x="35956" y="14767"/>
                  </a:lnTo>
                  <a:lnTo>
                    <a:pt x="35836" y="14227"/>
                  </a:lnTo>
                  <a:lnTo>
                    <a:pt x="35716" y="13687"/>
                  </a:lnTo>
                  <a:lnTo>
                    <a:pt x="35716" y="13146"/>
                  </a:lnTo>
                  <a:lnTo>
                    <a:pt x="35716" y="12546"/>
                  </a:lnTo>
                  <a:lnTo>
                    <a:pt x="35716" y="12306"/>
                  </a:lnTo>
                  <a:lnTo>
                    <a:pt x="35776" y="12246"/>
                  </a:lnTo>
                  <a:lnTo>
                    <a:pt x="35836" y="12606"/>
                  </a:lnTo>
                  <a:lnTo>
                    <a:pt x="36076" y="13206"/>
                  </a:lnTo>
                  <a:lnTo>
                    <a:pt x="36316" y="13747"/>
                  </a:lnTo>
                  <a:lnTo>
                    <a:pt x="36616" y="14287"/>
                  </a:lnTo>
                  <a:lnTo>
                    <a:pt x="36977" y="14767"/>
                  </a:lnTo>
                  <a:lnTo>
                    <a:pt x="37337" y="15127"/>
                  </a:lnTo>
                  <a:lnTo>
                    <a:pt x="37577" y="15307"/>
                  </a:lnTo>
                  <a:lnTo>
                    <a:pt x="37697" y="15427"/>
                  </a:lnTo>
                  <a:lnTo>
                    <a:pt x="37637" y="15307"/>
                  </a:lnTo>
                  <a:lnTo>
                    <a:pt x="37397" y="15067"/>
                  </a:lnTo>
                  <a:lnTo>
                    <a:pt x="37157" y="14647"/>
                  </a:lnTo>
                  <a:lnTo>
                    <a:pt x="36917" y="14107"/>
                  </a:lnTo>
                  <a:lnTo>
                    <a:pt x="36736" y="13567"/>
                  </a:lnTo>
                  <a:lnTo>
                    <a:pt x="36616" y="13086"/>
                  </a:lnTo>
                  <a:lnTo>
                    <a:pt x="36857" y="13387"/>
                  </a:lnTo>
                  <a:lnTo>
                    <a:pt x="37517" y="14407"/>
                  </a:lnTo>
                  <a:lnTo>
                    <a:pt x="37937" y="14887"/>
                  </a:lnTo>
                  <a:lnTo>
                    <a:pt x="38297" y="15247"/>
                  </a:lnTo>
                  <a:lnTo>
                    <a:pt x="38597" y="15427"/>
                  </a:lnTo>
                  <a:lnTo>
                    <a:pt x="38597" y="15427"/>
                  </a:lnTo>
                  <a:lnTo>
                    <a:pt x="38357" y="15127"/>
                  </a:lnTo>
                  <a:lnTo>
                    <a:pt x="38057" y="14767"/>
                  </a:lnTo>
                  <a:lnTo>
                    <a:pt x="37817" y="14227"/>
                  </a:lnTo>
                  <a:lnTo>
                    <a:pt x="37517" y="13627"/>
                  </a:lnTo>
                  <a:lnTo>
                    <a:pt x="38057" y="14167"/>
                  </a:lnTo>
                  <a:lnTo>
                    <a:pt x="38297" y="14347"/>
                  </a:lnTo>
                  <a:lnTo>
                    <a:pt x="37817" y="13567"/>
                  </a:lnTo>
                  <a:lnTo>
                    <a:pt x="38597" y="14407"/>
                  </a:lnTo>
                  <a:lnTo>
                    <a:pt x="39077" y="14887"/>
                  </a:lnTo>
                  <a:lnTo>
                    <a:pt x="39558" y="15247"/>
                  </a:lnTo>
                  <a:lnTo>
                    <a:pt x="39798" y="15367"/>
                  </a:lnTo>
                  <a:lnTo>
                    <a:pt x="39918" y="15427"/>
                  </a:lnTo>
                  <a:lnTo>
                    <a:pt x="40038" y="15427"/>
                  </a:lnTo>
                  <a:lnTo>
                    <a:pt x="39978" y="15367"/>
                  </a:lnTo>
                  <a:lnTo>
                    <a:pt x="39798" y="15307"/>
                  </a:lnTo>
                  <a:lnTo>
                    <a:pt x="39618" y="15127"/>
                  </a:lnTo>
                  <a:lnTo>
                    <a:pt x="39258" y="14707"/>
                  </a:lnTo>
                  <a:lnTo>
                    <a:pt x="38837" y="14167"/>
                  </a:lnTo>
                  <a:lnTo>
                    <a:pt x="38537" y="13807"/>
                  </a:lnTo>
                  <a:lnTo>
                    <a:pt x="38597" y="13867"/>
                  </a:lnTo>
                  <a:lnTo>
                    <a:pt x="39077" y="14227"/>
                  </a:lnTo>
                  <a:lnTo>
                    <a:pt x="39498" y="14467"/>
                  </a:lnTo>
                  <a:lnTo>
                    <a:pt x="39798" y="14647"/>
                  </a:lnTo>
                  <a:lnTo>
                    <a:pt x="39798" y="14707"/>
                  </a:lnTo>
                  <a:lnTo>
                    <a:pt x="40218" y="15127"/>
                  </a:lnTo>
                  <a:lnTo>
                    <a:pt x="40638" y="15487"/>
                  </a:lnTo>
                  <a:lnTo>
                    <a:pt x="40638" y="15487"/>
                  </a:lnTo>
                  <a:lnTo>
                    <a:pt x="40278" y="15067"/>
                  </a:lnTo>
                  <a:lnTo>
                    <a:pt x="39678" y="14047"/>
                  </a:lnTo>
                  <a:lnTo>
                    <a:pt x="39137" y="13086"/>
                  </a:lnTo>
                  <a:lnTo>
                    <a:pt x="39258" y="13206"/>
                  </a:lnTo>
                  <a:lnTo>
                    <a:pt x="39618" y="13387"/>
                  </a:lnTo>
                  <a:lnTo>
                    <a:pt x="39678" y="13447"/>
                  </a:lnTo>
                  <a:lnTo>
                    <a:pt x="39978" y="13807"/>
                  </a:lnTo>
                  <a:lnTo>
                    <a:pt x="40278" y="14107"/>
                  </a:lnTo>
                  <a:lnTo>
                    <a:pt x="40038" y="13627"/>
                  </a:lnTo>
                  <a:lnTo>
                    <a:pt x="40518" y="14227"/>
                  </a:lnTo>
                  <a:lnTo>
                    <a:pt x="40698" y="14467"/>
                  </a:lnTo>
                  <a:lnTo>
                    <a:pt x="40818" y="14587"/>
                  </a:lnTo>
                  <a:lnTo>
                    <a:pt x="40758" y="14467"/>
                  </a:lnTo>
                  <a:lnTo>
                    <a:pt x="40578" y="14167"/>
                  </a:lnTo>
                  <a:lnTo>
                    <a:pt x="40218" y="13267"/>
                  </a:lnTo>
                  <a:lnTo>
                    <a:pt x="40218" y="13267"/>
                  </a:lnTo>
                  <a:lnTo>
                    <a:pt x="40458" y="13387"/>
                  </a:lnTo>
                  <a:lnTo>
                    <a:pt x="40518" y="13447"/>
                  </a:lnTo>
                  <a:lnTo>
                    <a:pt x="40518" y="13507"/>
                  </a:lnTo>
                  <a:lnTo>
                    <a:pt x="40638" y="13747"/>
                  </a:lnTo>
                  <a:lnTo>
                    <a:pt x="40698" y="13867"/>
                  </a:lnTo>
                  <a:lnTo>
                    <a:pt x="40698" y="13807"/>
                  </a:lnTo>
                  <a:lnTo>
                    <a:pt x="40758" y="14227"/>
                  </a:lnTo>
                  <a:lnTo>
                    <a:pt x="40878" y="14587"/>
                  </a:lnTo>
                  <a:lnTo>
                    <a:pt x="41058" y="14947"/>
                  </a:lnTo>
                  <a:lnTo>
                    <a:pt x="41118" y="15067"/>
                  </a:lnTo>
                  <a:lnTo>
                    <a:pt x="41118" y="14887"/>
                  </a:lnTo>
                  <a:lnTo>
                    <a:pt x="40998" y="14527"/>
                  </a:lnTo>
                  <a:lnTo>
                    <a:pt x="40938" y="13987"/>
                  </a:lnTo>
                  <a:lnTo>
                    <a:pt x="40938" y="13387"/>
                  </a:lnTo>
                  <a:lnTo>
                    <a:pt x="40998" y="12786"/>
                  </a:lnTo>
                  <a:lnTo>
                    <a:pt x="41178" y="12186"/>
                  </a:lnTo>
                  <a:lnTo>
                    <a:pt x="41238" y="12006"/>
                  </a:lnTo>
                  <a:lnTo>
                    <a:pt x="41358" y="11766"/>
                  </a:lnTo>
                  <a:lnTo>
                    <a:pt x="41418" y="11526"/>
                  </a:lnTo>
                  <a:lnTo>
                    <a:pt x="41659" y="10986"/>
                  </a:lnTo>
                  <a:lnTo>
                    <a:pt x="41839" y="10986"/>
                  </a:lnTo>
                  <a:lnTo>
                    <a:pt x="41719" y="11166"/>
                  </a:lnTo>
                  <a:lnTo>
                    <a:pt x="41539" y="11526"/>
                  </a:lnTo>
                  <a:lnTo>
                    <a:pt x="41358" y="11946"/>
                  </a:lnTo>
                  <a:lnTo>
                    <a:pt x="41238" y="12486"/>
                  </a:lnTo>
                  <a:lnTo>
                    <a:pt x="41178" y="12966"/>
                  </a:lnTo>
                  <a:lnTo>
                    <a:pt x="41178" y="13387"/>
                  </a:lnTo>
                  <a:lnTo>
                    <a:pt x="41238" y="13687"/>
                  </a:lnTo>
                  <a:lnTo>
                    <a:pt x="41298" y="13387"/>
                  </a:lnTo>
                  <a:lnTo>
                    <a:pt x="41418" y="13026"/>
                  </a:lnTo>
                  <a:lnTo>
                    <a:pt x="41539" y="12546"/>
                  </a:lnTo>
                  <a:lnTo>
                    <a:pt x="41779" y="12126"/>
                  </a:lnTo>
                  <a:lnTo>
                    <a:pt x="42019" y="11766"/>
                  </a:lnTo>
                  <a:lnTo>
                    <a:pt x="42199" y="11526"/>
                  </a:lnTo>
                  <a:lnTo>
                    <a:pt x="42379" y="11346"/>
                  </a:lnTo>
                  <a:lnTo>
                    <a:pt x="42499" y="11166"/>
                  </a:lnTo>
                  <a:lnTo>
                    <a:pt x="42319" y="11526"/>
                  </a:lnTo>
                  <a:lnTo>
                    <a:pt x="42139" y="11946"/>
                  </a:lnTo>
                  <a:lnTo>
                    <a:pt x="42019" y="12426"/>
                  </a:lnTo>
                  <a:lnTo>
                    <a:pt x="41959" y="12906"/>
                  </a:lnTo>
                  <a:lnTo>
                    <a:pt x="41899" y="13267"/>
                  </a:lnTo>
                  <a:lnTo>
                    <a:pt x="41959" y="13567"/>
                  </a:lnTo>
                  <a:lnTo>
                    <a:pt x="42019" y="13327"/>
                  </a:lnTo>
                  <a:lnTo>
                    <a:pt x="42139" y="12906"/>
                  </a:lnTo>
                  <a:lnTo>
                    <a:pt x="42319" y="12546"/>
                  </a:lnTo>
                  <a:lnTo>
                    <a:pt x="42559" y="12126"/>
                  </a:lnTo>
                  <a:lnTo>
                    <a:pt x="42799" y="11826"/>
                  </a:lnTo>
                  <a:lnTo>
                    <a:pt x="43099" y="11406"/>
                  </a:lnTo>
                  <a:lnTo>
                    <a:pt x="43279" y="11226"/>
                  </a:lnTo>
                  <a:lnTo>
                    <a:pt x="43459" y="11286"/>
                  </a:lnTo>
                  <a:lnTo>
                    <a:pt x="43279" y="11586"/>
                  </a:lnTo>
                  <a:lnTo>
                    <a:pt x="43159" y="11766"/>
                  </a:lnTo>
                  <a:lnTo>
                    <a:pt x="43039" y="12186"/>
                  </a:lnTo>
                  <a:lnTo>
                    <a:pt x="42859" y="13146"/>
                  </a:lnTo>
                  <a:lnTo>
                    <a:pt x="42799" y="13627"/>
                  </a:lnTo>
                  <a:lnTo>
                    <a:pt x="42799" y="14047"/>
                  </a:lnTo>
                  <a:lnTo>
                    <a:pt x="42799" y="14347"/>
                  </a:lnTo>
                  <a:lnTo>
                    <a:pt x="42859" y="14407"/>
                  </a:lnTo>
                  <a:lnTo>
                    <a:pt x="42859" y="14347"/>
                  </a:lnTo>
                  <a:lnTo>
                    <a:pt x="42859" y="14047"/>
                  </a:lnTo>
                  <a:lnTo>
                    <a:pt x="42979" y="13627"/>
                  </a:lnTo>
                  <a:lnTo>
                    <a:pt x="43159" y="13206"/>
                  </a:lnTo>
                  <a:lnTo>
                    <a:pt x="43279" y="12906"/>
                  </a:lnTo>
                  <a:lnTo>
                    <a:pt x="43279" y="13327"/>
                  </a:lnTo>
                  <a:lnTo>
                    <a:pt x="43279" y="13807"/>
                  </a:lnTo>
                  <a:lnTo>
                    <a:pt x="43339" y="14287"/>
                  </a:lnTo>
                  <a:lnTo>
                    <a:pt x="43159" y="14287"/>
                  </a:lnTo>
                  <a:lnTo>
                    <a:pt x="43339" y="14347"/>
                  </a:lnTo>
                  <a:lnTo>
                    <a:pt x="43399" y="14827"/>
                  </a:lnTo>
                  <a:lnTo>
                    <a:pt x="43519" y="15127"/>
                  </a:lnTo>
                  <a:lnTo>
                    <a:pt x="43519" y="14827"/>
                  </a:lnTo>
                  <a:lnTo>
                    <a:pt x="43519" y="14407"/>
                  </a:lnTo>
                  <a:lnTo>
                    <a:pt x="43639" y="14407"/>
                  </a:lnTo>
                  <a:lnTo>
                    <a:pt x="43639" y="14647"/>
                  </a:lnTo>
                  <a:lnTo>
                    <a:pt x="43699" y="14947"/>
                  </a:lnTo>
                  <a:lnTo>
                    <a:pt x="43759" y="15067"/>
                  </a:lnTo>
                  <a:lnTo>
                    <a:pt x="43759" y="14947"/>
                  </a:lnTo>
                  <a:lnTo>
                    <a:pt x="43759" y="14647"/>
                  </a:lnTo>
                  <a:lnTo>
                    <a:pt x="43759" y="14467"/>
                  </a:lnTo>
                  <a:lnTo>
                    <a:pt x="43820" y="14467"/>
                  </a:lnTo>
                  <a:lnTo>
                    <a:pt x="44180" y="14527"/>
                  </a:lnTo>
                  <a:lnTo>
                    <a:pt x="44240" y="15067"/>
                  </a:lnTo>
                  <a:lnTo>
                    <a:pt x="43759" y="15187"/>
                  </a:lnTo>
                  <a:lnTo>
                    <a:pt x="43519" y="15247"/>
                  </a:lnTo>
                  <a:lnTo>
                    <a:pt x="42919" y="15367"/>
                  </a:lnTo>
                  <a:lnTo>
                    <a:pt x="42199" y="15367"/>
                  </a:lnTo>
                  <a:lnTo>
                    <a:pt x="42139" y="15307"/>
                  </a:lnTo>
                  <a:lnTo>
                    <a:pt x="42139" y="15367"/>
                  </a:lnTo>
                  <a:lnTo>
                    <a:pt x="42319" y="15427"/>
                  </a:lnTo>
                  <a:lnTo>
                    <a:pt x="42559" y="15487"/>
                  </a:lnTo>
                  <a:lnTo>
                    <a:pt x="42919" y="15487"/>
                  </a:lnTo>
                  <a:lnTo>
                    <a:pt x="42439" y="15668"/>
                  </a:lnTo>
                  <a:lnTo>
                    <a:pt x="41659" y="15908"/>
                  </a:lnTo>
                  <a:lnTo>
                    <a:pt x="40998" y="16088"/>
                  </a:lnTo>
                  <a:lnTo>
                    <a:pt x="40518" y="16088"/>
                  </a:lnTo>
                  <a:lnTo>
                    <a:pt x="40998" y="16208"/>
                  </a:lnTo>
                  <a:lnTo>
                    <a:pt x="41779" y="16208"/>
                  </a:lnTo>
                  <a:lnTo>
                    <a:pt x="41479" y="16268"/>
                  </a:lnTo>
                  <a:lnTo>
                    <a:pt x="41418" y="16268"/>
                  </a:lnTo>
                  <a:lnTo>
                    <a:pt x="41058" y="16328"/>
                  </a:lnTo>
                  <a:lnTo>
                    <a:pt x="40938" y="16328"/>
                  </a:lnTo>
                  <a:lnTo>
                    <a:pt x="40698" y="16388"/>
                  </a:lnTo>
                  <a:lnTo>
                    <a:pt x="39798" y="16448"/>
                  </a:lnTo>
                  <a:lnTo>
                    <a:pt x="40158" y="16568"/>
                  </a:lnTo>
                  <a:lnTo>
                    <a:pt x="40098" y="16628"/>
                  </a:lnTo>
                  <a:lnTo>
                    <a:pt x="40038" y="16628"/>
                  </a:lnTo>
                  <a:lnTo>
                    <a:pt x="39678" y="16688"/>
                  </a:lnTo>
                  <a:lnTo>
                    <a:pt x="39318" y="16808"/>
                  </a:lnTo>
                  <a:lnTo>
                    <a:pt x="39077" y="16928"/>
                  </a:lnTo>
                  <a:lnTo>
                    <a:pt x="38957" y="16988"/>
                  </a:lnTo>
                  <a:lnTo>
                    <a:pt x="39077" y="16988"/>
                  </a:lnTo>
                  <a:lnTo>
                    <a:pt x="39378" y="16928"/>
                  </a:lnTo>
                  <a:lnTo>
                    <a:pt x="39438" y="16928"/>
                  </a:lnTo>
                  <a:lnTo>
                    <a:pt x="39198" y="16988"/>
                  </a:lnTo>
                  <a:lnTo>
                    <a:pt x="38177" y="17048"/>
                  </a:lnTo>
                  <a:lnTo>
                    <a:pt x="37697" y="17168"/>
                  </a:lnTo>
                  <a:lnTo>
                    <a:pt x="39198" y="17408"/>
                  </a:lnTo>
                  <a:lnTo>
                    <a:pt x="38777" y="17528"/>
                  </a:lnTo>
                  <a:lnTo>
                    <a:pt x="38177" y="17708"/>
                  </a:lnTo>
                  <a:lnTo>
                    <a:pt x="37697" y="17889"/>
                  </a:lnTo>
                  <a:lnTo>
                    <a:pt x="37397" y="18069"/>
                  </a:lnTo>
                  <a:lnTo>
                    <a:pt x="37277" y="18129"/>
                  </a:lnTo>
                  <a:lnTo>
                    <a:pt x="37397" y="18129"/>
                  </a:lnTo>
                  <a:lnTo>
                    <a:pt x="37577" y="18069"/>
                  </a:lnTo>
                  <a:lnTo>
                    <a:pt x="36736" y="18549"/>
                  </a:lnTo>
                  <a:lnTo>
                    <a:pt x="36436" y="18729"/>
                  </a:lnTo>
                  <a:lnTo>
                    <a:pt x="36316" y="18789"/>
                  </a:lnTo>
                  <a:lnTo>
                    <a:pt x="36436" y="18789"/>
                  </a:lnTo>
                  <a:lnTo>
                    <a:pt x="36796" y="18669"/>
                  </a:lnTo>
                  <a:lnTo>
                    <a:pt x="37277" y="18489"/>
                  </a:lnTo>
                  <a:lnTo>
                    <a:pt x="37877" y="18369"/>
                  </a:lnTo>
                  <a:lnTo>
                    <a:pt x="38477" y="18309"/>
                  </a:lnTo>
                  <a:lnTo>
                    <a:pt x="39017" y="18249"/>
                  </a:lnTo>
                  <a:lnTo>
                    <a:pt x="38357" y="18549"/>
                  </a:lnTo>
                  <a:lnTo>
                    <a:pt x="37397" y="19029"/>
                  </a:lnTo>
                  <a:lnTo>
                    <a:pt x="36676" y="19449"/>
                  </a:lnTo>
                  <a:lnTo>
                    <a:pt x="35836" y="19929"/>
                  </a:lnTo>
                  <a:lnTo>
                    <a:pt x="35536" y="20169"/>
                  </a:lnTo>
                  <a:lnTo>
                    <a:pt x="35356" y="20290"/>
                  </a:lnTo>
                  <a:lnTo>
                    <a:pt x="35056" y="20470"/>
                  </a:lnTo>
                  <a:lnTo>
                    <a:pt x="33495" y="21550"/>
                  </a:lnTo>
                  <a:lnTo>
                    <a:pt x="32655" y="22030"/>
                  </a:lnTo>
                  <a:lnTo>
                    <a:pt x="31934" y="22330"/>
                  </a:lnTo>
                  <a:lnTo>
                    <a:pt x="31634" y="22390"/>
                  </a:lnTo>
                  <a:lnTo>
                    <a:pt x="31394" y="22450"/>
                  </a:lnTo>
                  <a:lnTo>
                    <a:pt x="31994" y="22450"/>
                  </a:lnTo>
                  <a:lnTo>
                    <a:pt x="32355" y="22390"/>
                  </a:lnTo>
                  <a:lnTo>
                    <a:pt x="32775" y="22270"/>
                  </a:lnTo>
                  <a:lnTo>
                    <a:pt x="33675" y="21910"/>
                  </a:lnTo>
                  <a:lnTo>
                    <a:pt x="34395" y="21610"/>
                  </a:lnTo>
                  <a:lnTo>
                    <a:pt x="33555" y="22210"/>
                  </a:lnTo>
                  <a:lnTo>
                    <a:pt x="32355" y="23291"/>
                  </a:lnTo>
                  <a:lnTo>
                    <a:pt x="31814" y="23711"/>
                  </a:lnTo>
                  <a:lnTo>
                    <a:pt x="32415" y="23351"/>
                  </a:lnTo>
                  <a:lnTo>
                    <a:pt x="33180" y="22943"/>
                  </a:lnTo>
                  <a:lnTo>
                    <a:pt x="32895" y="23171"/>
                  </a:lnTo>
                  <a:lnTo>
                    <a:pt x="32895" y="23171"/>
                  </a:lnTo>
                  <a:lnTo>
                    <a:pt x="33255" y="23111"/>
                  </a:lnTo>
                  <a:lnTo>
                    <a:pt x="33915" y="22871"/>
                  </a:lnTo>
                  <a:lnTo>
                    <a:pt x="33915" y="22871"/>
                  </a:lnTo>
                  <a:lnTo>
                    <a:pt x="33495" y="23111"/>
                  </a:lnTo>
                  <a:lnTo>
                    <a:pt x="33135" y="23411"/>
                  </a:lnTo>
                  <a:lnTo>
                    <a:pt x="32895" y="23591"/>
                  </a:lnTo>
                  <a:lnTo>
                    <a:pt x="32715" y="23831"/>
                  </a:lnTo>
                  <a:lnTo>
                    <a:pt x="32415" y="24191"/>
                  </a:lnTo>
                  <a:lnTo>
                    <a:pt x="32235" y="24311"/>
                  </a:lnTo>
                  <a:lnTo>
                    <a:pt x="32114" y="24371"/>
                  </a:lnTo>
                  <a:lnTo>
                    <a:pt x="32054" y="24371"/>
                  </a:lnTo>
                  <a:lnTo>
                    <a:pt x="31994" y="24431"/>
                  </a:lnTo>
                  <a:lnTo>
                    <a:pt x="32175" y="24431"/>
                  </a:lnTo>
                  <a:lnTo>
                    <a:pt x="32295" y="24371"/>
                  </a:lnTo>
                  <a:lnTo>
                    <a:pt x="32475" y="24311"/>
                  </a:lnTo>
                  <a:lnTo>
                    <a:pt x="32895" y="24011"/>
                  </a:lnTo>
                  <a:lnTo>
                    <a:pt x="33135" y="23891"/>
                  </a:lnTo>
                  <a:lnTo>
                    <a:pt x="33375" y="23771"/>
                  </a:lnTo>
                  <a:lnTo>
                    <a:pt x="33735" y="23651"/>
                  </a:lnTo>
                  <a:lnTo>
                    <a:pt x="33615" y="23711"/>
                  </a:lnTo>
                  <a:lnTo>
                    <a:pt x="33075" y="24131"/>
                  </a:lnTo>
                  <a:lnTo>
                    <a:pt x="32475" y="24611"/>
                  </a:lnTo>
                  <a:lnTo>
                    <a:pt x="31634" y="25392"/>
                  </a:lnTo>
                  <a:lnTo>
                    <a:pt x="26232" y="25392"/>
                  </a:lnTo>
                  <a:lnTo>
                    <a:pt x="25932" y="25272"/>
                  </a:lnTo>
                  <a:lnTo>
                    <a:pt x="25692" y="25212"/>
                  </a:lnTo>
                  <a:lnTo>
                    <a:pt x="25632" y="25212"/>
                  </a:lnTo>
                  <a:lnTo>
                    <a:pt x="25932" y="25092"/>
                  </a:lnTo>
                  <a:lnTo>
                    <a:pt x="26112" y="25032"/>
                  </a:lnTo>
                  <a:lnTo>
                    <a:pt x="26412" y="25032"/>
                  </a:lnTo>
                  <a:lnTo>
                    <a:pt x="26292" y="24972"/>
                  </a:lnTo>
                  <a:lnTo>
                    <a:pt x="26112" y="24912"/>
                  </a:lnTo>
                  <a:lnTo>
                    <a:pt x="25872" y="24912"/>
                  </a:lnTo>
                  <a:lnTo>
                    <a:pt x="25752" y="24851"/>
                  </a:lnTo>
                  <a:lnTo>
                    <a:pt x="26052" y="24791"/>
                  </a:lnTo>
                  <a:lnTo>
                    <a:pt x="26592" y="24731"/>
                  </a:lnTo>
                  <a:lnTo>
                    <a:pt x="26772" y="24731"/>
                  </a:lnTo>
                  <a:lnTo>
                    <a:pt x="26592" y="24671"/>
                  </a:lnTo>
                  <a:lnTo>
                    <a:pt x="26052" y="24611"/>
                  </a:lnTo>
                  <a:lnTo>
                    <a:pt x="25212" y="24611"/>
                  </a:lnTo>
                  <a:lnTo>
                    <a:pt x="25392" y="24551"/>
                  </a:lnTo>
                  <a:lnTo>
                    <a:pt x="25872" y="24251"/>
                  </a:lnTo>
                  <a:lnTo>
                    <a:pt x="25332" y="24311"/>
                  </a:lnTo>
                  <a:lnTo>
                    <a:pt x="24851" y="24431"/>
                  </a:lnTo>
                  <a:lnTo>
                    <a:pt x="24611" y="24491"/>
                  </a:lnTo>
                  <a:lnTo>
                    <a:pt x="24551" y="24491"/>
                  </a:lnTo>
                  <a:lnTo>
                    <a:pt x="24671" y="24431"/>
                  </a:lnTo>
                  <a:lnTo>
                    <a:pt x="25152" y="24191"/>
                  </a:lnTo>
                  <a:lnTo>
                    <a:pt x="25632" y="24071"/>
                  </a:lnTo>
                  <a:lnTo>
                    <a:pt x="25872" y="24011"/>
                  </a:lnTo>
                  <a:lnTo>
                    <a:pt x="25632" y="24011"/>
                  </a:lnTo>
                  <a:lnTo>
                    <a:pt x="25091" y="23951"/>
                  </a:lnTo>
                  <a:lnTo>
                    <a:pt x="24791" y="24011"/>
                  </a:lnTo>
                  <a:lnTo>
                    <a:pt x="24551" y="24071"/>
                  </a:lnTo>
                  <a:lnTo>
                    <a:pt x="24371" y="24131"/>
                  </a:lnTo>
                  <a:lnTo>
                    <a:pt x="24371" y="24071"/>
                  </a:lnTo>
                  <a:lnTo>
                    <a:pt x="24491" y="23951"/>
                  </a:lnTo>
                  <a:lnTo>
                    <a:pt x="25091" y="23591"/>
                  </a:lnTo>
                  <a:lnTo>
                    <a:pt x="24791" y="23651"/>
                  </a:lnTo>
                  <a:lnTo>
                    <a:pt x="24371" y="23771"/>
                  </a:lnTo>
                  <a:lnTo>
                    <a:pt x="24011" y="23891"/>
                  </a:lnTo>
                  <a:lnTo>
                    <a:pt x="24191" y="23711"/>
                  </a:lnTo>
                  <a:lnTo>
                    <a:pt x="24251" y="23651"/>
                  </a:lnTo>
                  <a:lnTo>
                    <a:pt x="24131" y="23651"/>
                  </a:lnTo>
                  <a:lnTo>
                    <a:pt x="23831" y="23771"/>
                  </a:lnTo>
                  <a:lnTo>
                    <a:pt x="23771" y="23771"/>
                  </a:lnTo>
                  <a:lnTo>
                    <a:pt x="23471" y="23651"/>
                  </a:lnTo>
                  <a:lnTo>
                    <a:pt x="23111" y="23591"/>
                  </a:lnTo>
                  <a:lnTo>
                    <a:pt x="23651" y="23471"/>
                  </a:lnTo>
                  <a:lnTo>
                    <a:pt x="23891" y="23471"/>
                  </a:lnTo>
                  <a:lnTo>
                    <a:pt x="23651" y="23411"/>
                  </a:lnTo>
                  <a:lnTo>
                    <a:pt x="22871" y="23411"/>
                  </a:lnTo>
                  <a:lnTo>
                    <a:pt x="22270" y="23531"/>
                  </a:lnTo>
                  <a:lnTo>
                    <a:pt x="21790" y="23651"/>
                  </a:lnTo>
                  <a:lnTo>
                    <a:pt x="21790" y="23651"/>
                  </a:lnTo>
                  <a:lnTo>
                    <a:pt x="22390" y="23351"/>
                  </a:lnTo>
                  <a:lnTo>
                    <a:pt x="23051" y="23051"/>
                  </a:lnTo>
                  <a:lnTo>
                    <a:pt x="23291" y="22991"/>
                  </a:lnTo>
                  <a:lnTo>
                    <a:pt x="23051" y="22991"/>
                  </a:lnTo>
                  <a:lnTo>
                    <a:pt x="22270" y="23111"/>
                  </a:lnTo>
                  <a:lnTo>
                    <a:pt x="21310" y="23471"/>
                  </a:lnTo>
                  <a:lnTo>
                    <a:pt x="21370" y="23411"/>
                  </a:lnTo>
                  <a:lnTo>
                    <a:pt x="21490" y="23291"/>
                  </a:lnTo>
                  <a:lnTo>
                    <a:pt x="21310" y="23351"/>
                  </a:lnTo>
                  <a:lnTo>
                    <a:pt x="20950" y="23471"/>
                  </a:lnTo>
                  <a:lnTo>
                    <a:pt x="20770" y="23531"/>
                  </a:lnTo>
                  <a:lnTo>
                    <a:pt x="20890" y="23471"/>
                  </a:lnTo>
                  <a:lnTo>
                    <a:pt x="21010" y="23411"/>
                  </a:lnTo>
                  <a:lnTo>
                    <a:pt x="21010" y="23351"/>
                  </a:lnTo>
                  <a:lnTo>
                    <a:pt x="20950" y="23411"/>
                  </a:lnTo>
                  <a:lnTo>
                    <a:pt x="20830" y="23411"/>
                  </a:lnTo>
                  <a:lnTo>
                    <a:pt x="20469" y="23591"/>
                  </a:lnTo>
                  <a:lnTo>
                    <a:pt x="20289" y="23651"/>
                  </a:lnTo>
                  <a:lnTo>
                    <a:pt x="20289" y="23651"/>
                  </a:lnTo>
                  <a:lnTo>
                    <a:pt x="20349" y="23591"/>
                  </a:lnTo>
                  <a:lnTo>
                    <a:pt x="19929" y="23831"/>
                  </a:lnTo>
                  <a:lnTo>
                    <a:pt x="19509" y="23951"/>
                  </a:lnTo>
                  <a:lnTo>
                    <a:pt x="19569" y="23891"/>
                  </a:lnTo>
                  <a:lnTo>
                    <a:pt x="19629" y="23771"/>
                  </a:lnTo>
                  <a:lnTo>
                    <a:pt x="19509" y="23831"/>
                  </a:lnTo>
                  <a:lnTo>
                    <a:pt x="19209" y="24071"/>
                  </a:lnTo>
                  <a:lnTo>
                    <a:pt x="19149" y="24131"/>
                  </a:lnTo>
                  <a:lnTo>
                    <a:pt x="19329" y="23831"/>
                  </a:lnTo>
                  <a:lnTo>
                    <a:pt x="19029" y="24071"/>
                  </a:lnTo>
                  <a:lnTo>
                    <a:pt x="18789" y="24131"/>
                  </a:lnTo>
                  <a:lnTo>
                    <a:pt x="18489" y="24311"/>
                  </a:lnTo>
                  <a:lnTo>
                    <a:pt x="18189" y="24551"/>
                  </a:lnTo>
                  <a:lnTo>
                    <a:pt x="18309" y="24371"/>
                  </a:lnTo>
                  <a:lnTo>
                    <a:pt x="18309" y="24371"/>
                  </a:lnTo>
                  <a:lnTo>
                    <a:pt x="18128" y="24491"/>
                  </a:lnTo>
                  <a:lnTo>
                    <a:pt x="17648" y="24851"/>
                  </a:lnTo>
                  <a:lnTo>
                    <a:pt x="17168" y="25272"/>
                  </a:lnTo>
                  <a:lnTo>
                    <a:pt x="17168" y="25332"/>
                  </a:lnTo>
                  <a:lnTo>
                    <a:pt x="17108" y="25392"/>
                  </a:lnTo>
                  <a:lnTo>
                    <a:pt x="16988" y="25392"/>
                  </a:lnTo>
                  <a:lnTo>
                    <a:pt x="17348" y="24972"/>
                  </a:lnTo>
                  <a:lnTo>
                    <a:pt x="17588" y="24611"/>
                  </a:lnTo>
                  <a:lnTo>
                    <a:pt x="17228" y="24851"/>
                  </a:lnTo>
                  <a:lnTo>
                    <a:pt x="16808" y="25272"/>
                  </a:lnTo>
                  <a:lnTo>
                    <a:pt x="16748" y="25392"/>
                  </a:lnTo>
                  <a:lnTo>
                    <a:pt x="15127" y="25392"/>
                  </a:lnTo>
                  <a:lnTo>
                    <a:pt x="14887" y="25032"/>
                  </a:lnTo>
                  <a:lnTo>
                    <a:pt x="14707" y="24851"/>
                  </a:lnTo>
                  <a:lnTo>
                    <a:pt x="14647" y="24851"/>
                  </a:lnTo>
                  <a:lnTo>
                    <a:pt x="14707" y="24912"/>
                  </a:lnTo>
                  <a:lnTo>
                    <a:pt x="14827" y="25032"/>
                  </a:lnTo>
                  <a:lnTo>
                    <a:pt x="15007" y="25392"/>
                  </a:lnTo>
                  <a:lnTo>
                    <a:pt x="14767" y="25392"/>
                  </a:lnTo>
                  <a:lnTo>
                    <a:pt x="14587" y="25092"/>
                  </a:lnTo>
                  <a:lnTo>
                    <a:pt x="14527" y="24972"/>
                  </a:lnTo>
                  <a:lnTo>
                    <a:pt x="14347" y="24491"/>
                  </a:lnTo>
                  <a:lnTo>
                    <a:pt x="14227" y="24311"/>
                  </a:lnTo>
                  <a:lnTo>
                    <a:pt x="14347" y="24731"/>
                  </a:lnTo>
                  <a:lnTo>
                    <a:pt x="14287" y="24671"/>
                  </a:lnTo>
                  <a:lnTo>
                    <a:pt x="14047" y="24191"/>
                  </a:lnTo>
                  <a:lnTo>
                    <a:pt x="13927" y="24011"/>
                  </a:lnTo>
                  <a:lnTo>
                    <a:pt x="13987" y="24191"/>
                  </a:lnTo>
                  <a:lnTo>
                    <a:pt x="14167" y="24731"/>
                  </a:lnTo>
                  <a:lnTo>
                    <a:pt x="14227" y="24972"/>
                  </a:lnTo>
                  <a:lnTo>
                    <a:pt x="14167" y="24791"/>
                  </a:lnTo>
                  <a:lnTo>
                    <a:pt x="13807" y="24131"/>
                  </a:lnTo>
                  <a:lnTo>
                    <a:pt x="13567" y="23771"/>
                  </a:lnTo>
                  <a:lnTo>
                    <a:pt x="13386" y="23531"/>
                  </a:lnTo>
                  <a:lnTo>
                    <a:pt x="13206" y="23411"/>
                  </a:lnTo>
                  <a:lnTo>
                    <a:pt x="13326" y="23591"/>
                  </a:lnTo>
                  <a:lnTo>
                    <a:pt x="13507" y="23831"/>
                  </a:lnTo>
                  <a:lnTo>
                    <a:pt x="13687" y="24191"/>
                  </a:lnTo>
                  <a:lnTo>
                    <a:pt x="13747" y="24431"/>
                  </a:lnTo>
                  <a:lnTo>
                    <a:pt x="13567" y="24071"/>
                  </a:lnTo>
                  <a:lnTo>
                    <a:pt x="13326" y="23831"/>
                  </a:lnTo>
                  <a:lnTo>
                    <a:pt x="13146" y="23591"/>
                  </a:lnTo>
                  <a:lnTo>
                    <a:pt x="13086" y="23591"/>
                  </a:lnTo>
                  <a:lnTo>
                    <a:pt x="13086" y="23471"/>
                  </a:lnTo>
                  <a:lnTo>
                    <a:pt x="12966" y="23411"/>
                  </a:lnTo>
                  <a:lnTo>
                    <a:pt x="12966" y="23411"/>
                  </a:lnTo>
                  <a:lnTo>
                    <a:pt x="13026" y="23471"/>
                  </a:lnTo>
                  <a:lnTo>
                    <a:pt x="12966" y="23471"/>
                  </a:lnTo>
                  <a:lnTo>
                    <a:pt x="13026" y="23531"/>
                  </a:lnTo>
                  <a:lnTo>
                    <a:pt x="13086" y="23831"/>
                  </a:lnTo>
                  <a:lnTo>
                    <a:pt x="12906" y="23531"/>
                  </a:lnTo>
                  <a:lnTo>
                    <a:pt x="12846" y="23531"/>
                  </a:lnTo>
                  <a:lnTo>
                    <a:pt x="12846" y="23471"/>
                  </a:lnTo>
                  <a:lnTo>
                    <a:pt x="12666" y="23171"/>
                  </a:lnTo>
                  <a:lnTo>
                    <a:pt x="12486" y="22871"/>
                  </a:lnTo>
                  <a:lnTo>
                    <a:pt x="12186" y="22631"/>
                  </a:lnTo>
                  <a:lnTo>
                    <a:pt x="11946" y="22450"/>
                  </a:lnTo>
                  <a:lnTo>
                    <a:pt x="12126" y="22691"/>
                  </a:lnTo>
                  <a:lnTo>
                    <a:pt x="12366" y="22931"/>
                  </a:lnTo>
                  <a:lnTo>
                    <a:pt x="12486" y="23231"/>
                  </a:lnTo>
                  <a:lnTo>
                    <a:pt x="12606" y="23531"/>
                  </a:lnTo>
                  <a:lnTo>
                    <a:pt x="12666" y="23771"/>
                  </a:lnTo>
                  <a:lnTo>
                    <a:pt x="12606" y="23711"/>
                  </a:lnTo>
                  <a:lnTo>
                    <a:pt x="12426" y="23531"/>
                  </a:lnTo>
                  <a:lnTo>
                    <a:pt x="12306" y="23231"/>
                  </a:lnTo>
                  <a:lnTo>
                    <a:pt x="11946" y="22691"/>
                  </a:lnTo>
                  <a:lnTo>
                    <a:pt x="11586" y="22330"/>
                  </a:lnTo>
                  <a:lnTo>
                    <a:pt x="11406" y="22150"/>
                  </a:lnTo>
                  <a:lnTo>
                    <a:pt x="11406" y="22150"/>
                  </a:lnTo>
                  <a:lnTo>
                    <a:pt x="11526" y="22330"/>
                  </a:lnTo>
                  <a:lnTo>
                    <a:pt x="11826" y="22811"/>
                  </a:lnTo>
                  <a:lnTo>
                    <a:pt x="12006" y="23171"/>
                  </a:lnTo>
                  <a:lnTo>
                    <a:pt x="11946" y="23111"/>
                  </a:lnTo>
                  <a:lnTo>
                    <a:pt x="11886" y="22991"/>
                  </a:lnTo>
                  <a:lnTo>
                    <a:pt x="11706" y="22691"/>
                  </a:lnTo>
                  <a:lnTo>
                    <a:pt x="11286" y="22210"/>
                  </a:lnTo>
                  <a:lnTo>
                    <a:pt x="10805" y="21910"/>
                  </a:lnTo>
                  <a:lnTo>
                    <a:pt x="10685" y="21790"/>
                  </a:lnTo>
                  <a:lnTo>
                    <a:pt x="10625" y="21790"/>
                  </a:lnTo>
                  <a:lnTo>
                    <a:pt x="10385" y="21610"/>
                  </a:lnTo>
                  <a:lnTo>
                    <a:pt x="10265" y="21550"/>
                  </a:lnTo>
                  <a:lnTo>
                    <a:pt x="10385" y="21670"/>
                  </a:lnTo>
                  <a:lnTo>
                    <a:pt x="10745" y="22090"/>
                  </a:lnTo>
                  <a:lnTo>
                    <a:pt x="10985" y="22450"/>
                  </a:lnTo>
                  <a:lnTo>
                    <a:pt x="11166" y="22751"/>
                  </a:lnTo>
                  <a:lnTo>
                    <a:pt x="11105" y="22751"/>
                  </a:lnTo>
                  <a:lnTo>
                    <a:pt x="11105" y="22691"/>
                  </a:lnTo>
                  <a:lnTo>
                    <a:pt x="10685" y="22390"/>
                  </a:lnTo>
                  <a:lnTo>
                    <a:pt x="10505" y="22270"/>
                  </a:lnTo>
                  <a:lnTo>
                    <a:pt x="10265" y="22030"/>
                  </a:lnTo>
                  <a:lnTo>
                    <a:pt x="9905" y="21790"/>
                  </a:lnTo>
                  <a:lnTo>
                    <a:pt x="9425" y="21550"/>
                  </a:lnTo>
                  <a:lnTo>
                    <a:pt x="9245" y="21430"/>
                  </a:lnTo>
                  <a:lnTo>
                    <a:pt x="9005" y="21310"/>
                  </a:lnTo>
                  <a:lnTo>
                    <a:pt x="8464" y="21010"/>
                  </a:lnTo>
                  <a:lnTo>
                    <a:pt x="8284" y="20890"/>
                  </a:lnTo>
                  <a:lnTo>
                    <a:pt x="8164" y="20890"/>
                  </a:lnTo>
                  <a:lnTo>
                    <a:pt x="8284" y="20950"/>
                  </a:lnTo>
                  <a:lnTo>
                    <a:pt x="8404" y="21010"/>
                  </a:lnTo>
                  <a:lnTo>
                    <a:pt x="8945" y="21430"/>
                  </a:lnTo>
                  <a:lnTo>
                    <a:pt x="9245" y="21730"/>
                  </a:lnTo>
                  <a:lnTo>
                    <a:pt x="8945" y="21490"/>
                  </a:lnTo>
                  <a:lnTo>
                    <a:pt x="8584" y="21310"/>
                  </a:lnTo>
                  <a:lnTo>
                    <a:pt x="8044" y="21070"/>
                  </a:lnTo>
                  <a:lnTo>
                    <a:pt x="7864" y="21070"/>
                  </a:lnTo>
                  <a:lnTo>
                    <a:pt x="8044" y="21130"/>
                  </a:lnTo>
                  <a:lnTo>
                    <a:pt x="8464" y="21370"/>
                  </a:lnTo>
                  <a:lnTo>
                    <a:pt x="8284" y="21310"/>
                  </a:lnTo>
                  <a:lnTo>
                    <a:pt x="8104" y="21250"/>
                  </a:lnTo>
                  <a:lnTo>
                    <a:pt x="7924" y="21190"/>
                  </a:lnTo>
                  <a:lnTo>
                    <a:pt x="7624" y="20950"/>
                  </a:lnTo>
                  <a:lnTo>
                    <a:pt x="7024" y="20590"/>
                  </a:lnTo>
                  <a:lnTo>
                    <a:pt x="6484" y="20350"/>
                  </a:lnTo>
                  <a:lnTo>
                    <a:pt x="6363" y="20350"/>
                  </a:lnTo>
                  <a:lnTo>
                    <a:pt x="6303" y="20290"/>
                  </a:lnTo>
                  <a:lnTo>
                    <a:pt x="6183" y="20230"/>
                  </a:lnTo>
                  <a:lnTo>
                    <a:pt x="6003" y="20230"/>
                  </a:lnTo>
                  <a:lnTo>
                    <a:pt x="6183" y="20290"/>
                  </a:lnTo>
                  <a:lnTo>
                    <a:pt x="6303" y="20350"/>
                  </a:lnTo>
                  <a:lnTo>
                    <a:pt x="6604" y="20590"/>
                  </a:lnTo>
                  <a:lnTo>
                    <a:pt x="7024" y="21010"/>
                  </a:lnTo>
                  <a:lnTo>
                    <a:pt x="7024" y="21010"/>
                  </a:lnTo>
                  <a:lnTo>
                    <a:pt x="6784" y="20830"/>
                  </a:lnTo>
                  <a:lnTo>
                    <a:pt x="6303" y="20650"/>
                  </a:lnTo>
                  <a:lnTo>
                    <a:pt x="6183" y="20590"/>
                  </a:lnTo>
                  <a:lnTo>
                    <a:pt x="5763" y="20530"/>
                  </a:lnTo>
                  <a:lnTo>
                    <a:pt x="5343" y="20290"/>
                  </a:lnTo>
                  <a:lnTo>
                    <a:pt x="5343" y="20290"/>
                  </a:lnTo>
                  <a:lnTo>
                    <a:pt x="5823" y="20710"/>
                  </a:lnTo>
                  <a:lnTo>
                    <a:pt x="6063" y="20890"/>
                  </a:lnTo>
                  <a:lnTo>
                    <a:pt x="6423" y="21190"/>
                  </a:lnTo>
                  <a:lnTo>
                    <a:pt x="6484" y="21250"/>
                  </a:lnTo>
                  <a:lnTo>
                    <a:pt x="6183" y="21190"/>
                  </a:lnTo>
                  <a:lnTo>
                    <a:pt x="6063" y="20950"/>
                  </a:lnTo>
                  <a:lnTo>
                    <a:pt x="5943" y="20890"/>
                  </a:lnTo>
                  <a:lnTo>
                    <a:pt x="5763" y="20710"/>
                  </a:lnTo>
                  <a:lnTo>
                    <a:pt x="5463" y="20470"/>
                  </a:lnTo>
                  <a:lnTo>
                    <a:pt x="5103" y="20290"/>
                  </a:lnTo>
                  <a:lnTo>
                    <a:pt x="4983" y="20230"/>
                  </a:lnTo>
                  <a:lnTo>
                    <a:pt x="4923" y="20230"/>
                  </a:lnTo>
                  <a:lnTo>
                    <a:pt x="4983" y="20290"/>
                  </a:lnTo>
                  <a:lnTo>
                    <a:pt x="5103" y="20350"/>
                  </a:lnTo>
                  <a:lnTo>
                    <a:pt x="5343" y="20590"/>
                  </a:lnTo>
                  <a:lnTo>
                    <a:pt x="5463" y="20710"/>
                  </a:lnTo>
                  <a:lnTo>
                    <a:pt x="5103" y="20530"/>
                  </a:lnTo>
                  <a:lnTo>
                    <a:pt x="4683" y="20350"/>
                  </a:lnTo>
                  <a:lnTo>
                    <a:pt x="4142" y="20169"/>
                  </a:lnTo>
                  <a:lnTo>
                    <a:pt x="3902" y="20169"/>
                  </a:lnTo>
                  <a:lnTo>
                    <a:pt x="4082" y="20230"/>
                  </a:lnTo>
                  <a:lnTo>
                    <a:pt x="4623" y="20470"/>
                  </a:lnTo>
                  <a:lnTo>
                    <a:pt x="5163" y="20770"/>
                  </a:lnTo>
                  <a:lnTo>
                    <a:pt x="5403" y="21010"/>
                  </a:lnTo>
                  <a:lnTo>
                    <a:pt x="5523" y="21070"/>
                  </a:lnTo>
                  <a:lnTo>
                    <a:pt x="4983" y="21010"/>
                  </a:lnTo>
                  <a:lnTo>
                    <a:pt x="4863" y="20830"/>
                  </a:lnTo>
                  <a:lnTo>
                    <a:pt x="4623" y="20650"/>
                  </a:lnTo>
                  <a:lnTo>
                    <a:pt x="4323" y="20530"/>
                  </a:lnTo>
                  <a:lnTo>
                    <a:pt x="3782" y="20350"/>
                  </a:lnTo>
                  <a:lnTo>
                    <a:pt x="3242" y="20230"/>
                  </a:lnTo>
                  <a:lnTo>
                    <a:pt x="3182" y="20230"/>
                  </a:lnTo>
                  <a:lnTo>
                    <a:pt x="3242" y="20290"/>
                  </a:lnTo>
                  <a:lnTo>
                    <a:pt x="3782" y="20470"/>
                  </a:lnTo>
                  <a:lnTo>
                    <a:pt x="4263" y="20710"/>
                  </a:lnTo>
                  <a:lnTo>
                    <a:pt x="4383" y="20830"/>
                  </a:lnTo>
                  <a:lnTo>
                    <a:pt x="4383" y="20830"/>
                  </a:lnTo>
                  <a:lnTo>
                    <a:pt x="4142" y="20770"/>
                  </a:lnTo>
                  <a:lnTo>
                    <a:pt x="3842" y="20650"/>
                  </a:lnTo>
                  <a:lnTo>
                    <a:pt x="3122" y="20590"/>
                  </a:lnTo>
                  <a:lnTo>
                    <a:pt x="2822" y="20590"/>
                  </a:lnTo>
                  <a:lnTo>
                    <a:pt x="2162" y="20530"/>
                  </a:lnTo>
                  <a:lnTo>
                    <a:pt x="1982" y="20590"/>
                  </a:lnTo>
                  <a:lnTo>
                    <a:pt x="2162" y="20590"/>
                  </a:lnTo>
                  <a:lnTo>
                    <a:pt x="2762" y="20710"/>
                  </a:lnTo>
                  <a:lnTo>
                    <a:pt x="2942" y="20770"/>
                  </a:lnTo>
                  <a:lnTo>
                    <a:pt x="3062" y="20770"/>
                  </a:lnTo>
                  <a:lnTo>
                    <a:pt x="3302" y="20830"/>
                  </a:lnTo>
                  <a:lnTo>
                    <a:pt x="3122" y="20890"/>
                  </a:lnTo>
                  <a:lnTo>
                    <a:pt x="2942" y="20890"/>
                  </a:lnTo>
                  <a:lnTo>
                    <a:pt x="2702" y="20950"/>
                  </a:lnTo>
                  <a:lnTo>
                    <a:pt x="2462" y="21010"/>
                  </a:lnTo>
                  <a:lnTo>
                    <a:pt x="2642" y="21010"/>
                  </a:lnTo>
                  <a:lnTo>
                    <a:pt x="2162" y="21190"/>
                  </a:lnTo>
                  <a:lnTo>
                    <a:pt x="1862" y="21310"/>
                  </a:lnTo>
                  <a:lnTo>
                    <a:pt x="1681" y="21490"/>
                  </a:lnTo>
                  <a:lnTo>
                    <a:pt x="1681" y="21490"/>
                  </a:lnTo>
                  <a:lnTo>
                    <a:pt x="1922" y="21370"/>
                  </a:lnTo>
                  <a:lnTo>
                    <a:pt x="2222" y="21310"/>
                  </a:lnTo>
                  <a:lnTo>
                    <a:pt x="2822" y="21190"/>
                  </a:lnTo>
                  <a:lnTo>
                    <a:pt x="2882" y="21190"/>
                  </a:lnTo>
                  <a:lnTo>
                    <a:pt x="3182" y="21130"/>
                  </a:lnTo>
                  <a:lnTo>
                    <a:pt x="3662" y="21070"/>
                  </a:lnTo>
                  <a:lnTo>
                    <a:pt x="3902" y="21070"/>
                  </a:lnTo>
                  <a:lnTo>
                    <a:pt x="3782" y="21130"/>
                  </a:lnTo>
                  <a:lnTo>
                    <a:pt x="3182" y="21430"/>
                  </a:lnTo>
                  <a:lnTo>
                    <a:pt x="2702" y="21730"/>
                  </a:lnTo>
                  <a:lnTo>
                    <a:pt x="2642" y="21790"/>
                  </a:lnTo>
                  <a:lnTo>
                    <a:pt x="2402" y="21970"/>
                  </a:lnTo>
                  <a:lnTo>
                    <a:pt x="2402" y="21970"/>
                  </a:lnTo>
                  <a:lnTo>
                    <a:pt x="2642" y="21850"/>
                  </a:lnTo>
                  <a:lnTo>
                    <a:pt x="2702" y="21790"/>
                  </a:lnTo>
                  <a:lnTo>
                    <a:pt x="3242" y="21550"/>
                  </a:lnTo>
                  <a:lnTo>
                    <a:pt x="3842" y="21370"/>
                  </a:lnTo>
                  <a:lnTo>
                    <a:pt x="4263" y="21310"/>
                  </a:lnTo>
                  <a:lnTo>
                    <a:pt x="4743" y="21250"/>
                  </a:lnTo>
                  <a:lnTo>
                    <a:pt x="4863" y="21250"/>
                  </a:lnTo>
                  <a:lnTo>
                    <a:pt x="4623" y="21310"/>
                  </a:lnTo>
                  <a:lnTo>
                    <a:pt x="4383" y="21370"/>
                  </a:lnTo>
                  <a:lnTo>
                    <a:pt x="4022" y="21490"/>
                  </a:lnTo>
                  <a:lnTo>
                    <a:pt x="3542" y="21790"/>
                  </a:lnTo>
                  <a:lnTo>
                    <a:pt x="3062" y="22150"/>
                  </a:lnTo>
                  <a:lnTo>
                    <a:pt x="2942" y="22270"/>
                  </a:lnTo>
                  <a:lnTo>
                    <a:pt x="2942" y="22330"/>
                  </a:lnTo>
                  <a:lnTo>
                    <a:pt x="3002" y="22330"/>
                  </a:lnTo>
                  <a:lnTo>
                    <a:pt x="3122" y="22210"/>
                  </a:lnTo>
                  <a:lnTo>
                    <a:pt x="3602" y="21910"/>
                  </a:lnTo>
                  <a:lnTo>
                    <a:pt x="4142" y="21730"/>
                  </a:lnTo>
                  <a:lnTo>
                    <a:pt x="4443" y="21610"/>
                  </a:lnTo>
                  <a:lnTo>
                    <a:pt x="4863" y="21430"/>
                  </a:lnTo>
                  <a:lnTo>
                    <a:pt x="5103" y="21310"/>
                  </a:lnTo>
                  <a:lnTo>
                    <a:pt x="5343" y="21370"/>
                  </a:lnTo>
                  <a:lnTo>
                    <a:pt x="5043" y="21490"/>
                  </a:lnTo>
                  <a:lnTo>
                    <a:pt x="4683" y="21610"/>
                  </a:lnTo>
                  <a:lnTo>
                    <a:pt x="4203" y="21910"/>
                  </a:lnTo>
                  <a:lnTo>
                    <a:pt x="4022" y="22030"/>
                  </a:lnTo>
                  <a:lnTo>
                    <a:pt x="4203" y="21970"/>
                  </a:lnTo>
                  <a:lnTo>
                    <a:pt x="4743" y="21730"/>
                  </a:lnTo>
                  <a:lnTo>
                    <a:pt x="5343" y="21610"/>
                  </a:lnTo>
                  <a:lnTo>
                    <a:pt x="5703" y="21550"/>
                  </a:lnTo>
                  <a:lnTo>
                    <a:pt x="6003" y="21550"/>
                  </a:lnTo>
                  <a:lnTo>
                    <a:pt x="6484" y="21670"/>
                  </a:lnTo>
                  <a:lnTo>
                    <a:pt x="5763" y="21790"/>
                  </a:lnTo>
                  <a:lnTo>
                    <a:pt x="5583" y="21790"/>
                  </a:lnTo>
                  <a:lnTo>
                    <a:pt x="5283" y="21850"/>
                  </a:lnTo>
                  <a:lnTo>
                    <a:pt x="4983" y="21970"/>
                  </a:lnTo>
                  <a:lnTo>
                    <a:pt x="4863" y="22090"/>
                  </a:lnTo>
                  <a:lnTo>
                    <a:pt x="4803" y="22150"/>
                  </a:lnTo>
                  <a:lnTo>
                    <a:pt x="4863" y="22150"/>
                  </a:lnTo>
                  <a:lnTo>
                    <a:pt x="5043" y="22030"/>
                  </a:lnTo>
                  <a:lnTo>
                    <a:pt x="5283" y="21970"/>
                  </a:lnTo>
                  <a:lnTo>
                    <a:pt x="5583" y="21910"/>
                  </a:lnTo>
                  <a:lnTo>
                    <a:pt x="5703" y="21910"/>
                  </a:lnTo>
                  <a:lnTo>
                    <a:pt x="6604" y="21970"/>
                  </a:lnTo>
                  <a:lnTo>
                    <a:pt x="6844" y="21970"/>
                  </a:lnTo>
                  <a:lnTo>
                    <a:pt x="6484" y="22030"/>
                  </a:lnTo>
                  <a:lnTo>
                    <a:pt x="6003" y="22150"/>
                  </a:lnTo>
                  <a:lnTo>
                    <a:pt x="5523" y="22390"/>
                  </a:lnTo>
                  <a:lnTo>
                    <a:pt x="5343" y="22510"/>
                  </a:lnTo>
                  <a:lnTo>
                    <a:pt x="5403" y="22510"/>
                  </a:lnTo>
                  <a:lnTo>
                    <a:pt x="5523" y="22450"/>
                  </a:lnTo>
                  <a:lnTo>
                    <a:pt x="6063" y="22270"/>
                  </a:lnTo>
                  <a:lnTo>
                    <a:pt x="6484" y="22210"/>
                  </a:lnTo>
                  <a:lnTo>
                    <a:pt x="6844" y="22210"/>
                  </a:lnTo>
                  <a:lnTo>
                    <a:pt x="6784" y="22270"/>
                  </a:lnTo>
                  <a:lnTo>
                    <a:pt x="6724" y="22270"/>
                  </a:lnTo>
                  <a:lnTo>
                    <a:pt x="6243" y="22390"/>
                  </a:lnTo>
                  <a:lnTo>
                    <a:pt x="6063" y="22450"/>
                  </a:lnTo>
                  <a:lnTo>
                    <a:pt x="7324" y="22450"/>
                  </a:lnTo>
                  <a:lnTo>
                    <a:pt x="7684" y="22510"/>
                  </a:lnTo>
                  <a:lnTo>
                    <a:pt x="6784" y="22510"/>
                  </a:lnTo>
                  <a:lnTo>
                    <a:pt x="7144" y="22571"/>
                  </a:lnTo>
                  <a:lnTo>
                    <a:pt x="7804" y="22691"/>
                  </a:lnTo>
                  <a:lnTo>
                    <a:pt x="7444" y="22751"/>
                  </a:lnTo>
                  <a:lnTo>
                    <a:pt x="6784" y="22871"/>
                  </a:lnTo>
                  <a:lnTo>
                    <a:pt x="6544" y="22991"/>
                  </a:lnTo>
                  <a:lnTo>
                    <a:pt x="6784" y="22931"/>
                  </a:lnTo>
                  <a:lnTo>
                    <a:pt x="7444" y="22871"/>
                  </a:lnTo>
                  <a:lnTo>
                    <a:pt x="8164" y="22871"/>
                  </a:lnTo>
                  <a:lnTo>
                    <a:pt x="8584" y="22931"/>
                  </a:lnTo>
                  <a:lnTo>
                    <a:pt x="8224" y="22931"/>
                  </a:lnTo>
                  <a:lnTo>
                    <a:pt x="7924" y="22991"/>
                  </a:lnTo>
                  <a:lnTo>
                    <a:pt x="7624" y="23051"/>
                  </a:lnTo>
                  <a:lnTo>
                    <a:pt x="7564" y="23111"/>
                  </a:lnTo>
                  <a:lnTo>
                    <a:pt x="7504" y="23111"/>
                  </a:lnTo>
                  <a:lnTo>
                    <a:pt x="7204" y="23171"/>
                  </a:lnTo>
                  <a:lnTo>
                    <a:pt x="6964" y="23291"/>
                  </a:lnTo>
                  <a:lnTo>
                    <a:pt x="6784" y="23411"/>
                  </a:lnTo>
                  <a:lnTo>
                    <a:pt x="6964" y="23351"/>
                  </a:lnTo>
                  <a:lnTo>
                    <a:pt x="7264" y="23291"/>
                  </a:lnTo>
                  <a:lnTo>
                    <a:pt x="7564" y="23231"/>
                  </a:lnTo>
                  <a:lnTo>
                    <a:pt x="7744" y="23231"/>
                  </a:lnTo>
                  <a:lnTo>
                    <a:pt x="7624" y="23291"/>
                  </a:lnTo>
                  <a:lnTo>
                    <a:pt x="7384" y="23351"/>
                  </a:lnTo>
                  <a:lnTo>
                    <a:pt x="7324" y="23411"/>
                  </a:lnTo>
                  <a:lnTo>
                    <a:pt x="7444" y="23411"/>
                  </a:lnTo>
                  <a:lnTo>
                    <a:pt x="7684" y="23291"/>
                  </a:lnTo>
                  <a:lnTo>
                    <a:pt x="7924" y="23291"/>
                  </a:lnTo>
                  <a:lnTo>
                    <a:pt x="8224" y="23231"/>
                  </a:lnTo>
                  <a:lnTo>
                    <a:pt x="8524" y="23291"/>
                  </a:lnTo>
                  <a:lnTo>
                    <a:pt x="8764" y="23291"/>
                  </a:lnTo>
                  <a:lnTo>
                    <a:pt x="8945" y="23351"/>
                  </a:lnTo>
                  <a:lnTo>
                    <a:pt x="8584" y="23411"/>
                  </a:lnTo>
                  <a:lnTo>
                    <a:pt x="8464" y="23471"/>
                  </a:lnTo>
                  <a:lnTo>
                    <a:pt x="8104" y="23531"/>
                  </a:lnTo>
                  <a:lnTo>
                    <a:pt x="7744" y="23591"/>
                  </a:lnTo>
                  <a:lnTo>
                    <a:pt x="7024" y="23891"/>
                  </a:lnTo>
                  <a:lnTo>
                    <a:pt x="6844" y="24011"/>
                  </a:lnTo>
                  <a:lnTo>
                    <a:pt x="6844" y="24011"/>
                  </a:lnTo>
                  <a:lnTo>
                    <a:pt x="7084" y="23951"/>
                  </a:lnTo>
                  <a:lnTo>
                    <a:pt x="7744" y="23771"/>
                  </a:lnTo>
                  <a:lnTo>
                    <a:pt x="7804" y="23771"/>
                  </a:lnTo>
                  <a:lnTo>
                    <a:pt x="8524" y="23711"/>
                  </a:lnTo>
                  <a:lnTo>
                    <a:pt x="8945" y="23711"/>
                  </a:lnTo>
                  <a:lnTo>
                    <a:pt x="8704" y="23771"/>
                  </a:lnTo>
                  <a:lnTo>
                    <a:pt x="8224" y="23891"/>
                  </a:lnTo>
                  <a:lnTo>
                    <a:pt x="7804" y="24071"/>
                  </a:lnTo>
                  <a:lnTo>
                    <a:pt x="7444" y="24191"/>
                  </a:lnTo>
                  <a:lnTo>
                    <a:pt x="7204" y="24311"/>
                  </a:lnTo>
                  <a:lnTo>
                    <a:pt x="7204" y="24311"/>
                  </a:lnTo>
                  <a:lnTo>
                    <a:pt x="7504" y="24251"/>
                  </a:lnTo>
                  <a:lnTo>
                    <a:pt x="7864" y="24131"/>
                  </a:lnTo>
                  <a:lnTo>
                    <a:pt x="8284" y="24011"/>
                  </a:lnTo>
                  <a:lnTo>
                    <a:pt x="8704" y="24011"/>
                  </a:lnTo>
                  <a:lnTo>
                    <a:pt x="9125" y="23951"/>
                  </a:lnTo>
                  <a:lnTo>
                    <a:pt x="9485" y="24011"/>
                  </a:lnTo>
                  <a:lnTo>
                    <a:pt x="9665" y="24011"/>
                  </a:lnTo>
                  <a:lnTo>
                    <a:pt x="10445" y="24071"/>
                  </a:lnTo>
                  <a:lnTo>
                    <a:pt x="10625" y="24071"/>
                  </a:lnTo>
                  <a:lnTo>
                    <a:pt x="10805" y="24191"/>
                  </a:lnTo>
                  <a:lnTo>
                    <a:pt x="10265" y="24131"/>
                  </a:lnTo>
                  <a:lnTo>
                    <a:pt x="8945" y="24131"/>
                  </a:lnTo>
                  <a:lnTo>
                    <a:pt x="8584" y="24191"/>
                  </a:lnTo>
                  <a:lnTo>
                    <a:pt x="8344" y="24371"/>
                  </a:lnTo>
                  <a:lnTo>
                    <a:pt x="8344" y="24371"/>
                  </a:lnTo>
                  <a:lnTo>
                    <a:pt x="8584" y="24251"/>
                  </a:lnTo>
                  <a:lnTo>
                    <a:pt x="9365" y="24251"/>
                  </a:lnTo>
                  <a:lnTo>
                    <a:pt x="10265" y="24371"/>
                  </a:lnTo>
                  <a:lnTo>
                    <a:pt x="10745" y="24491"/>
                  </a:lnTo>
                  <a:lnTo>
                    <a:pt x="9905" y="24431"/>
                  </a:lnTo>
                  <a:lnTo>
                    <a:pt x="9185" y="24491"/>
                  </a:lnTo>
                  <a:lnTo>
                    <a:pt x="8825" y="24551"/>
                  </a:lnTo>
                  <a:lnTo>
                    <a:pt x="9185" y="24551"/>
                  </a:lnTo>
                  <a:lnTo>
                    <a:pt x="9905" y="24611"/>
                  </a:lnTo>
                  <a:lnTo>
                    <a:pt x="10685" y="24671"/>
                  </a:lnTo>
                  <a:lnTo>
                    <a:pt x="11166" y="24791"/>
                  </a:lnTo>
                  <a:lnTo>
                    <a:pt x="11766" y="24851"/>
                  </a:lnTo>
                  <a:lnTo>
                    <a:pt x="11826" y="24912"/>
                  </a:lnTo>
                  <a:lnTo>
                    <a:pt x="11826" y="24912"/>
                  </a:lnTo>
                  <a:lnTo>
                    <a:pt x="11406" y="24851"/>
                  </a:lnTo>
                  <a:lnTo>
                    <a:pt x="10565" y="24791"/>
                  </a:lnTo>
                  <a:lnTo>
                    <a:pt x="9845" y="24851"/>
                  </a:lnTo>
                  <a:lnTo>
                    <a:pt x="9665" y="24912"/>
                  </a:lnTo>
                  <a:lnTo>
                    <a:pt x="9845" y="24912"/>
                  </a:lnTo>
                  <a:lnTo>
                    <a:pt x="10565" y="24972"/>
                  </a:lnTo>
                  <a:lnTo>
                    <a:pt x="11346" y="25092"/>
                  </a:lnTo>
                  <a:lnTo>
                    <a:pt x="11826" y="25212"/>
                  </a:lnTo>
                  <a:lnTo>
                    <a:pt x="12246" y="25332"/>
                  </a:lnTo>
                  <a:lnTo>
                    <a:pt x="12306" y="25392"/>
                  </a:lnTo>
                  <a:lnTo>
                    <a:pt x="12186" y="25392"/>
                  </a:lnTo>
                  <a:lnTo>
                    <a:pt x="12066" y="25332"/>
                  </a:lnTo>
                  <a:lnTo>
                    <a:pt x="11226" y="25272"/>
                  </a:lnTo>
                  <a:lnTo>
                    <a:pt x="10925" y="25272"/>
                  </a:lnTo>
                  <a:lnTo>
                    <a:pt x="10805" y="25212"/>
                  </a:lnTo>
                  <a:lnTo>
                    <a:pt x="10385" y="25212"/>
                  </a:lnTo>
                  <a:lnTo>
                    <a:pt x="10205" y="25152"/>
                  </a:lnTo>
                  <a:lnTo>
                    <a:pt x="10145" y="25152"/>
                  </a:lnTo>
                  <a:lnTo>
                    <a:pt x="10205" y="25212"/>
                  </a:lnTo>
                  <a:lnTo>
                    <a:pt x="9665" y="24912"/>
                  </a:lnTo>
                  <a:lnTo>
                    <a:pt x="9425" y="24731"/>
                  </a:lnTo>
                  <a:lnTo>
                    <a:pt x="9545" y="24912"/>
                  </a:lnTo>
                  <a:lnTo>
                    <a:pt x="10025" y="25392"/>
                  </a:lnTo>
                  <a:lnTo>
                    <a:pt x="9905" y="25392"/>
                  </a:lnTo>
                  <a:lnTo>
                    <a:pt x="9845" y="25332"/>
                  </a:lnTo>
                  <a:lnTo>
                    <a:pt x="9425" y="25212"/>
                  </a:lnTo>
                  <a:lnTo>
                    <a:pt x="9125" y="25152"/>
                  </a:lnTo>
                  <a:lnTo>
                    <a:pt x="8885" y="25092"/>
                  </a:lnTo>
                  <a:lnTo>
                    <a:pt x="8825" y="25092"/>
                  </a:lnTo>
                  <a:lnTo>
                    <a:pt x="8878" y="25145"/>
                  </a:lnTo>
                  <a:lnTo>
                    <a:pt x="8878" y="25145"/>
                  </a:lnTo>
                  <a:lnTo>
                    <a:pt x="8344" y="25092"/>
                  </a:lnTo>
                  <a:lnTo>
                    <a:pt x="8104" y="25092"/>
                  </a:lnTo>
                  <a:lnTo>
                    <a:pt x="8344" y="25152"/>
                  </a:lnTo>
                  <a:lnTo>
                    <a:pt x="8825" y="25392"/>
                  </a:lnTo>
                  <a:lnTo>
                    <a:pt x="5763" y="25392"/>
                  </a:lnTo>
                  <a:lnTo>
                    <a:pt x="5463" y="25332"/>
                  </a:lnTo>
                  <a:lnTo>
                    <a:pt x="5043" y="25332"/>
                  </a:lnTo>
                  <a:lnTo>
                    <a:pt x="4683" y="25212"/>
                  </a:lnTo>
                  <a:lnTo>
                    <a:pt x="4383" y="25152"/>
                  </a:lnTo>
                  <a:lnTo>
                    <a:pt x="4203" y="25092"/>
                  </a:lnTo>
                  <a:lnTo>
                    <a:pt x="4082" y="25032"/>
                  </a:lnTo>
                  <a:lnTo>
                    <a:pt x="3962" y="24972"/>
                  </a:lnTo>
                  <a:lnTo>
                    <a:pt x="4022" y="25032"/>
                  </a:lnTo>
                  <a:lnTo>
                    <a:pt x="4142" y="25152"/>
                  </a:lnTo>
                  <a:lnTo>
                    <a:pt x="4323" y="25212"/>
                  </a:lnTo>
                  <a:lnTo>
                    <a:pt x="4623" y="25392"/>
                  </a:lnTo>
                  <a:lnTo>
                    <a:pt x="1741" y="25392"/>
                  </a:lnTo>
                  <a:lnTo>
                    <a:pt x="1681" y="25512"/>
                  </a:lnTo>
                  <a:lnTo>
                    <a:pt x="1561" y="26292"/>
                  </a:lnTo>
                  <a:lnTo>
                    <a:pt x="3602" y="26292"/>
                  </a:lnTo>
                  <a:lnTo>
                    <a:pt x="3662" y="26352"/>
                  </a:lnTo>
                  <a:lnTo>
                    <a:pt x="3902" y="26412"/>
                  </a:lnTo>
                  <a:lnTo>
                    <a:pt x="4383" y="26412"/>
                  </a:lnTo>
                  <a:lnTo>
                    <a:pt x="4383" y="26472"/>
                  </a:lnTo>
                  <a:lnTo>
                    <a:pt x="4563" y="26472"/>
                  </a:lnTo>
                  <a:lnTo>
                    <a:pt x="4803" y="26532"/>
                  </a:lnTo>
                  <a:lnTo>
                    <a:pt x="4323" y="26532"/>
                  </a:lnTo>
                  <a:lnTo>
                    <a:pt x="3722" y="26592"/>
                  </a:lnTo>
                  <a:lnTo>
                    <a:pt x="2882" y="26652"/>
                  </a:lnTo>
                  <a:lnTo>
                    <a:pt x="2462" y="26712"/>
                  </a:lnTo>
                  <a:lnTo>
                    <a:pt x="2882" y="26772"/>
                  </a:lnTo>
                  <a:lnTo>
                    <a:pt x="3722" y="26832"/>
                  </a:lnTo>
                  <a:lnTo>
                    <a:pt x="4263" y="26952"/>
                  </a:lnTo>
                  <a:lnTo>
                    <a:pt x="3842" y="26952"/>
                  </a:lnTo>
                  <a:lnTo>
                    <a:pt x="2942" y="27072"/>
                  </a:lnTo>
                  <a:lnTo>
                    <a:pt x="2102" y="27253"/>
                  </a:lnTo>
                  <a:lnTo>
                    <a:pt x="1741" y="27313"/>
                  </a:lnTo>
                  <a:lnTo>
                    <a:pt x="2102" y="27313"/>
                  </a:lnTo>
                  <a:lnTo>
                    <a:pt x="2942" y="27373"/>
                  </a:lnTo>
                  <a:lnTo>
                    <a:pt x="3002" y="27373"/>
                  </a:lnTo>
                  <a:lnTo>
                    <a:pt x="2702" y="27493"/>
                  </a:lnTo>
                  <a:lnTo>
                    <a:pt x="1321" y="27493"/>
                  </a:lnTo>
                  <a:lnTo>
                    <a:pt x="1201" y="28153"/>
                  </a:lnTo>
                  <a:lnTo>
                    <a:pt x="961" y="28273"/>
                  </a:lnTo>
                  <a:lnTo>
                    <a:pt x="1201" y="28213"/>
                  </a:lnTo>
                  <a:lnTo>
                    <a:pt x="1201" y="28393"/>
                  </a:lnTo>
                  <a:lnTo>
                    <a:pt x="2042" y="28393"/>
                  </a:lnTo>
                  <a:lnTo>
                    <a:pt x="1501" y="28693"/>
                  </a:lnTo>
                  <a:lnTo>
                    <a:pt x="1201" y="28873"/>
                  </a:lnTo>
                  <a:lnTo>
                    <a:pt x="1081" y="28933"/>
                  </a:lnTo>
                  <a:lnTo>
                    <a:pt x="1" y="29654"/>
                  </a:lnTo>
                  <a:lnTo>
                    <a:pt x="1" y="29654"/>
                  </a:lnTo>
                  <a:lnTo>
                    <a:pt x="1081" y="29173"/>
                  </a:lnTo>
                  <a:lnTo>
                    <a:pt x="1141" y="29113"/>
                  </a:lnTo>
                  <a:lnTo>
                    <a:pt x="1621" y="28993"/>
                  </a:lnTo>
                  <a:lnTo>
                    <a:pt x="2522" y="28633"/>
                  </a:lnTo>
                  <a:lnTo>
                    <a:pt x="3302" y="28393"/>
                  </a:lnTo>
                  <a:lnTo>
                    <a:pt x="2882" y="28693"/>
                  </a:lnTo>
                  <a:lnTo>
                    <a:pt x="2522" y="28993"/>
                  </a:lnTo>
                  <a:lnTo>
                    <a:pt x="2162" y="29353"/>
                  </a:lnTo>
                  <a:lnTo>
                    <a:pt x="1922" y="29654"/>
                  </a:lnTo>
                  <a:lnTo>
                    <a:pt x="1021" y="29654"/>
                  </a:lnTo>
                  <a:lnTo>
                    <a:pt x="961" y="30554"/>
                  </a:lnTo>
                  <a:lnTo>
                    <a:pt x="1922" y="30554"/>
                  </a:lnTo>
                  <a:lnTo>
                    <a:pt x="1741" y="30854"/>
                  </a:lnTo>
                  <a:lnTo>
                    <a:pt x="1561" y="31334"/>
                  </a:lnTo>
                  <a:lnTo>
                    <a:pt x="1501" y="31694"/>
                  </a:lnTo>
                  <a:lnTo>
                    <a:pt x="1621" y="31394"/>
                  </a:lnTo>
                  <a:lnTo>
                    <a:pt x="1922" y="30974"/>
                  </a:lnTo>
                  <a:lnTo>
                    <a:pt x="2282" y="30554"/>
                  </a:lnTo>
                  <a:lnTo>
                    <a:pt x="2702" y="30554"/>
                  </a:lnTo>
                  <a:lnTo>
                    <a:pt x="2642" y="30734"/>
                  </a:lnTo>
                  <a:lnTo>
                    <a:pt x="2522" y="31274"/>
                  </a:lnTo>
                  <a:lnTo>
                    <a:pt x="2462" y="31754"/>
                  </a:lnTo>
                  <a:lnTo>
                    <a:pt x="841" y="31754"/>
                  </a:lnTo>
                  <a:lnTo>
                    <a:pt x="841" y="32715"/>
                  </a:lnTo>
                  <a:lnTo>
                    <a:pt x="3542" y="32715"/>
                  </a:lnTo>
                  <a:lnTo>
                    <a:pt x="3482" y="32775"/>
                  </a:lnTo>
                  <a:lnTo>
                    <a:pt x="3302" y="33015"/>
                  </a:lnTo>
                  <a:lnTo>
                    <a:pt x="3122" y="33255"/>
                  </a:lnTo>
                  <a:lnTo>
                    <a:pt x="3062" y="33375"/>
                  </a:lnTo>
                  <a:lnTo>
                    <a:pt x="3122" y="33315"/>
                  </a:lnTo>
                  <a:lnTo>
                    <a:pt x="3362" y="33075"/>
                  </a:lnTo>
                  <a:lnTo>
                    <a:pt x="3482" y="32955"/>
                  </a:lnTo>
                  <a:lnTo>
                    <a:pt x="3842" y="32715"/>
                  </a:lnTo>
                  <a:lnTo>
                    <a:pt x="3902" y="32715"/>
                  </a:lnTo>
                  <a:lnTo>
                    <a:pt x="3662" y="33075"/>
                  </a:lnTo>
                  <a:lnTo>
                    <a:pt x="3542" y="33435"/>
                  </a:lnTo>
                  <a:lnTo>
                    <a:pt x="3422" y="33435"/>
                  </a:lnTo>
                  <a:lnTo>
                    <a:pt x="3422" y="33495"/>
                  </a:lnTo>
                  <a:lnTo>
                    <a:pt x="3062" y="33675"/>
                  </a:lnTo>
                  <a:lnTo>
                    <a:pt x="2942" y="33795"/>
                  </a:lnTo>
                  <a:lnTo>
                    <a:pt x="2942" y="33795"/>
                  </a:lnTo>
                  <a:lnTo>
                    <a:pt x="3122" y="33735"/>
                  </a:lnTo>
                  <a:lnTo>
                    <a:pt x="3422" y="33735"/>
                  </a:lnTo>
                  <a:lnTo>
                    <a:pt x="2942" y="33915"/>
                  </a:lnTo>
                  <a:lnTo>
                    <a:pt x="2522" y="34216"/>
                  </a:lnTo>
                  <a:lnTo>
                    <a:pt x="841" y="34216"/>
                  </a:lnTo>
                  <a:lnTo>
                    <a:pt x="841" y="35656"/>
                  </a:lnTo>
                  <a:lnTo>
                    <a:pt x="2222" y="35656"/>
                  </a:lnTo>
                  <a:lnTo>
                    <a:pt x="2042" y="35776"/>
                  </a:lnTo>
                  <a:lnTo>
                    <a:pt x="2462" y="35656"/>
                  </a:lnTo>
                  <a:lnTo>
                    <a:pt x="2822" y="35656"/>
                  </a:lnTo>
                  <a:lnTo>
                    <a:pt x="2522" y="35956"/>
                  </a:lnTo>
                  <a:lnTo>
                    <a:pt x="2222" y="36256"/>
                  </a:lnTo>
                  <a:lnTo>
                    <a:pt x="1801" y="36857"/>
                  </a:lnTo>
                  <a:lnTo>
                    <a:pt x="1681" y="37037"/>
                  </a:lnTo>
                  <a:lnTo>
                    <a:pt x="1681" y="37097"/>
                  </a:lnTo>
                  <a:lnTo>
                    <a:pt x="1741" y="37037"/>
                  </a:lnTo>
                  <a:lnTo>
                    <a:pt x="1862" y="36917"/>
                  </a:lnTo>
                  <a:lnTo>
                    <a:pt x="2402" y="36436"/>
                  </a:lnTo>
                  <a:lnTo>
                    <a:pt x="2762" y="36256"/>
                  </a:lnTo>
                  <a:lnTo>
                    <a:pt x="2642" y="36376"/>
                  </a:lnTo>
                  <a:lnTo>
                    <a:pt x="2462" y="36617"/>
                  </a:lnTo>
                  <a:lnTo>
                    <a:pt x="2342" y="36797"/>
                  </a:lnTo>
                  <a:lnTo>
                    <a:pt x="2282" y="36977"/>
                  </a:lnTo>
                  <a:lnTo>
                    <a:pt x="2282" y="37037"/>
                  </a:lnTo>
                  <a:lnTo>
                    <a:pt x="2342" y="36977"/>
                  </a:lnTo>
                  <a:lnTo>
                    <a:pt x="2402" y="36857"/>
                  </a:lnTo>
                  <a:lnTo>
                    <a:pt x="2582" y="36737"/>
                  </a:lnTo>
                  <a:lnTo>
                    <a:pt x="2822" y="36557"/>
                  </a:lnTo>
                  <a:lnTo>
                    <a:pt x="3182" y="36436"/>
                  </a:lnTo>
                  <a:lnTo>
                    <a:pt x="3122" y="36497"/>
                  </a:lnTo>
                  <a:lnTo>
                    <a:pt x="2942" y="36797"/>
                  </a:lnTo>
                  <a:lnTo>
                    <a:pt x="2762" y="37157"/>
                  </a:lnTo>
                  <a:lnTo>
                    <a:pt x="961" y="37157"/>
                  </a:lnTo>
                  <a:lnTo>
                    <a:pt x="1141" y="38657"/>
                  </a:lnTo>
                  <a:lnTo>
                    <a:pt x="2882" y="38657"/>
                  </a:lnTo>
                  <a:lnTo>
                    <a:pt x="2942" y="38838"/>
                  </a:lnTo>
                  <a:lnTo>
                    <a:pt x="3002" y="38657"/>
                  </a:lnTo>
                  <a:lnTo>
                    <a:pt x="3242" y="38657"/>
                  </a:lnTo>
                  <a:lnTo>
                    <a:pt x="3302" y="39138"/>
                  </a:lnTo>
                  <a:lnTo>
                    <a:pt x="3362" y="39558"/>
                  </a:lnTo>
                  <a:lnTo>
                    <a:pt x="3482" y="39918"/>
                  </a:lnTo>
                  <a:lnTo>
                    <a:pt x="3542" y="40218"/>
                  </a:lnTo>
                  <a:lnTo>
                    <a:pt x="3602" y="40278"/>
                  </a:lnTo>
                  <a:lnTo>
                    <a:pt x="3602" y="40158"/>
                  </a:lnTo>
                  <a:lnTo>
                    <a:pt x="3542" y="39918"/>
                  </a:lnTo>
                  <a:lnTo>
                    <a:pt x="3542" y="39558"/>
                  </a:lnTo>
                  <a:lnTo>
                    <a:pt x="3542" y="39138"/>
                  </a:lnTo>
                  <a:lnTo>
                    <a:pt x="3602" y="38838"/>
                  </a:lnTo>
                  <a:lnTo>
                    <a:pt x="3662" y="38657"/>
                  </a:lnTo>
                  <a:lnTo>
                    <a:pt x="4082" y="38657"/>
                  </a:lnTo>
                  <a:lnTo>
                    <a:pt x="4203" y="38838"/>
                  </a:lnTo>
                  <a:lnTo>
                    <a:pt x="4443" y="39198"/>
                  </a:lnTo>
                  <a:lnTo>
                    <a:pt x="4803" y="39618"/>
                  </a:lnTo>
                  <a:lnTo>
                    <a:pt x="5103" y="39918"/>
                  </a:lnTo>
                  <a:lnTo>
                    <a:pt x="5463" y="40158"/>
                  </a:lnTo>
                  <a:lnTo>
                    <a:pt x="5703" y="40338"/>
                  </a:lnTo>
                  <a:lnTo>
                    <a:pt x="5763" y="40338"/>
                  </a:lnTo>
                  <a:lnTo>
                    <a:pt x="5703" y="40278"/>
                  </a:lnTo>
                  <a:lnTo>
                    <a:pt x="5523" y="40098"/>
                  </a:lnTo>
                  <a:lnTo>
                    <a:pt x="5283" y="39798"/>
                  </a:lnTo>
                  <a:lnTo>
                    <a:pt x="4983" y="39438"/>
                  </a:lnTo>
                  <a:lnTo>
                    <a:pt x="4803" y="39018"/>
                  </a:lnTo>
                  <a:lnTo>
                    <a:pt x="4623" y="38657"/>
                  </a:lnTo>
                  <a:lnTo>
                    <a:pt x="4863" y="38657"/>
                  </a:lnTo>
                  <a:lnTo>
                    <a:pt x="5163" y="38898"/>
                  </a:lnTo>
                  <a:lnTo>
                    <a:pt x="5403" y="39018"/>
                  </a:lnTo>
                  <a:lnTo>
                    <a:pt x="5463" y="39018"/>
                  </a:lnTo>
                  <a:lnTo>
                    <a:pt x="5403" y="38958"/>
                  </a:lnTo>
                  <a:lnTo>
                    <a:pt x="5223" y="38838"/>
                  </a:lnTo>
                  <a:lnTo>
                    <a:pt x="5103" y="38657"/>
                  </a:lnTo>
                  <a:lnTo>
                    <a:pt x="9425" y="38657"/>
                  </a:lnTo>
                  <a:lnTo>
                    <a:pt x="8584" y="40878"/>
                  </a:lnTo>
                  <a:lnTo>
                    <a:pt x="1441" y="40878"/>
                  </a:lnTo>
                  <a:lnTo>
                    <a:pt x="1741" y="42319"/>
                  </a:lnTo>
                  <a:lnTo>
                    <a:pt x="8164" y="42319"/>
                  </a:lnTo>
                  <a:lnTo>
                    <a:pt x="7684" y="43940"/>
                  </a:lnTo>
                  <a:lnTo>
                    <a:pt x="2162" y="43940"/>
                  </a:lnTo>
                  <a:lnTo>
                    <a:pt x="2762" y="46041"/>
                  </a:lnTo>
                  <a:lnTo>
                    <a:pt x="7204" y="46041"/>
                  </a:lnTo>
                  <a:lnTo>
                    <a:pt x="6844" y="47781"/>
                  </a:lnTo>
                  <a:lnTo>
                    <a:pt x="3362" y="47781"/>
                  </a:lnTo>
                  <a:lnTo>
                    <a:pt x="3842" y="48982"/>
                  </a:lnTo>
                  <a:lnTo>
                    <a:pt x="4383" y="50122"/>
                  </a:lnTo>
                  <a:lnTo>
                    <a:pt x="6484" y="50122"/>
                  </a:lnTo>
                  <a:lnTo>
                    <a:pt x="6243" y="51863"/>
                  </a:lnTo>
                  <a:lnTo>
                    <a:pt x="5223" y="51863"/>
                  </a:lnTo>
                  <a:lnTo>
                    <a:pt x="6123" y="53424"/>
                  </a:lnTo>
                  <a:lnTo>
                    <a:pt x="6063" y="54324"/>
                  </a:lnTo>
                  <a:lnTo>
                    <a:pt x="6664" y="54384"/>
                  </a:lnTo>
                  <a:lnTo>
                    <a:pt x="7204" y="55165"/>
                  </a:lnTo>
                  <a:lnTo>
                    <a:pt x="65129" y="55165"/>
                  </a:lnTo>
                  <a:lnTo>
                    <a:pt x="65249" y="56065"/>
                  </a:lnTo>
                  <a:lnTo>
                    <a:pt x="65249" y="56245"/>
                  </a:lnTo>
                  <a:lnTo>
                    <a:pt x="68730" y="55885"/>
                  </a:lnTo>
                  <a:lnTo>
                    <a:pt x="68670" y="55645"/>
                  </a:lnTo>
                  <a:lnTo>
                    <a:pt x="68610" y="55165"/>
                  </a:lnTo>
                  <a:lnTo>
                    <a:pt x="69090" y="55165"/>
                  </a:lnTo>
                  <a:lnTo>
                    <a:pt x="70051" y="53544"/>
                  </a:lnTo>
                  <a:lnTo>
                    <a:pt x="71011" y="51863"/>
                  </a:lnTo>
                  <a:lnTo>
                    <a:pt x="68070" y="51863"/>
                  </a:lnTo>
                  <a:lnTo>
                    <a:pt x="67710" y="50122"/>
                  </a:lnTo>
                  <a:lnTo>
                    <a:pt x="71852" y="50122"/>
                  </a:lnTo>
                  <a:lnTo>
                    <a:pt x="72392" y="48982"/>
                  </a:lnTo>
                  <a:lnTo>
                    <a:pt x="72872" y="47781"/>
                  </a:lnTo>
                  <a:lnTo>
                    <a:pt x="67170" y="47781"/>
                  </a:lnTo>
                  <a:lnTo>
                    <a:pt x="66749" y="46041"/>
                  </a:lnTo>
                  <a:lnTo>
                    <a:pt x="73472" y="46041"/>
                  </a:lnTo>
                  <a:lnTo>
                    <a:pt x="74132" y="43940"/>
                  </a:lnTo>
                  <a:lnTo>
                    <a:pt x="66149" y="43940"/>
                  </a:lnTo>
                  <a:lnTo>
                    <a:pt x="65669" y="42319"/>
                  </a:lnTo>
                  <a:lnTo>
                    <a:pt x="74493" y="42319"/>
                  </a:lnTo>
                  <a:lnTo>
                    <a:pt x="74793" y="40878"/>
                  </a:lnTo>
                  <a:lnTo>
                    <a:pt x="65189" y="40878"/>
                  </a:lnTo>
                  <a:lnTo>
                    <a:pt x="64408" y="38657"/>
                  </a:lnTo>
                  <a:lnTo>
                    <a:pt x="75153" y="38657"/>
                  </a:lnTo>
                  <a:lnTo>
                    <a:pt x="75273" y="37157"/>
                  </a:lnTo>
                  <a:lnTo>
                    <a:pt x="63868" y="37157"/>
                  </a:lnTo>
                  <a:lnTo>
                    <a:pt x="63208" y="35656"/>
                  </a:lnTo>
                  <a:lnTo>
                    <a:pt x="75393" y="35656"/>
                  </a:lnTo>
                  <a:lnTo>
                    <a:pt x="75453" y="34216"/>
                  </a:lnTo>
                  <a:lnTo>
                    <a:pt x="62608" y="34216"/>
                  </a:lnTo>
                  <a:lnTo>
                    <a:pt x="61887" y="32715"/>
                  </a:lnTo>
                  <a:lnTo>
                    <a:pt x="75453" y="32715"/>
                  </a:lnTo>
                  <a:lnTo>
                    <a:pt x="75393" y="31754"/>
                  </a:lnTo>
                  <a:lnTo>
                    <a:pt x="61467" y="31754"/>
                  </a:lnTo>
                  <a:lnTo>
                    <a:pt x="60867" y="30554"/>
                  </a:lnTo>
                  <a:lnTo>
                    <a:pt x="66629" y="30554"/>
                  </a:lnTo>
                  <a:lnTo>
                    <a:pt x="66449" y="30794"/>
                  </a:lnTo>
                  <a:lnTo>
                    <a:pt x="66149" y="31154"/>
                  </a:lnTo>
                  <a:lnTo>
                    <a:pt x="66089" y="31274"/>
                  </a:lnTo>
                  <a:lnTo>
                    <a:pt x="66209" y="31154"/>
                  </a:lnTo>
                  <a:lnTo>
                    <a:pt x="66509" y="30914"/>
                  </a:lnTo>
                  <a:lnTo>
                    <a:pt x="66929" y="30554"/>
                  </a:lnTo>
                  <a:lnTo>
                    <a:pt x="69390" y="30554"/>
                  </a:lnTo>
                  <a:lnTo>
                    <a:pt x="69390" y="30614"/>
                  </a:lnTo>
                  <a:lnTo>
                    <a:pt x="69390" y="30734"/>
                  </a:lnTo>
                  <a:lnTo>
                    <a:pt x="69450" y="30614"/>
                  </a:lnTo>
                  <a:lnTo>
                    <a:pt x="69450" y="30554"/>
                  </a:lnTo>
                  <a:lnTo>
                    <a:pt x="75333" y="30554"/>
                  </a:lnTo>
                  <a:lnTo>
                    <a:pt x="75213" y="29654"/>
                  </a:lnTo>
                  <a:lnTo>
                    <a:pt x="69631" y="29654"/>
                  </a:lnTo>
                  <a:lnTo>
                    <a:pt x="69631" y="28933"/>
                  </a:lnTo>
                  <a:lnTo>
                    <a:pt x="69631" y="28393"/>
                  </a:lnTo>
                  <a:lnTo>
                    <a:pt x="75093" y="28393"/>
                  </a:lnTo>
                  <a:lnTo>
                    <a:pt x="74913" y="27493"/>
                  </a:lnTo>
                  <a:lnTo>
                    <a:pt x="69991" y="27493"/>
                  </a:lnTo>
                  <a:lnTo>
                    <a:pt x="69871" y="27193"/>
                  </a:lnTo>
                  <a:lnTo>
                    <a:pt x="69450" y="26292"/>
                  </a:lnTo>
                  <a:lnTo>
                    <a:pt x="69811" y="26292"/>
                  </a:lnTo>
                  <a:lnTo>
                    <a:pt x="70111" y="26532"/>
                  </a:lnTo>
                  <a:lnTo>
                    <a:pt x="70291" y="26832"/>
                  </a:lnTo>
                  <a:lnTo>
                    <a:pt x="70411" y="27012"/>
                  </a:lnTo>
                  <a:lnTo>
                    <a:pt x="70411" y="26772"/>
                  </a:lnTo>
                  <a:lnTo>
                    <a:pt x="70351" y="26532"/>
                  </a:lnTo>
                  <a:lnTo>
                    <a:pt x="70291" y="26292"/>
                  </a:lnTo>
                  <a:lnTo>
                    <a:pt x="74733" y="26292"/>
                  </a:lnTo>
                  <a:lnTo>
                    <a:pt x="74553" y="25512"/>
                  </a:lnTo>
                  <a:lnTo>
                    <a:pt x="74553" y="25392"/>
                  </a:lnTo>
                  <a:lnTo>
                    <a:pt x="71611" y="25392"/>
                  </a:lnTo>
                  <a:lnTo>
                    <a:pt x="71491" y="25152"/>
                  </a:lnTo>
                  <a:lnTo>
                    <a:pt x="71191" y="24791"/>
                  </a:lnTo>
                  <a:lnTo>
                    <a:pt x="70771" y="24371"/>
                  </a:lnTo>
                  <a:lnTo>
                    <a:pt x="70411" y="24011"/>
                  </a:lnTo>
                  <a:lnTo>
                    <a:pt x="70051" y="23771"/>
                  </a:lnTo>
                  <a:lnTo>
                    <a:pt x="69450" y="23351"/>
                  </a:lnTo>
                  <a:lnTo>
                    <a:pt x="69811" y="23411"/>
                  </a:lnTo>
                  <a:lnTo>
                    <a:pt x="70951" y="23591"/>
                  </a:lnTo>
                  <a:lnTo>
                    <a:pt x="69931" y="22991"/>
                  </a:lnTo>
                  <a:lnTo>
                    <a:pt x="69150" y="22631"/>
                  </a:lnTo>
                  <a:lnTo>
                    <a:pt x="68670" y="22450"/>
                  </a:lnTo>
                  <a:lnTo>
                    <a:pt x="68610" y="22450"/>
                  </a:lnTo>
                  <a:lnTo>
                    <a:pt x="68550" y="22330"/>
                  </a:lnTo>
                  <a:lnTo>
                    <a:pt x="68550" y="22330"/>
                  </a:lnTo>
                  <a:lnTo>
                    <a:pt x="68910" y="22390"/>
                  </a:lnTo>
                  <a:lnTo>
                    <a:pt x="69390" y="22450"/>
                  </a:lnTo>
                  <a:lnTo>
                    <a:pt x="69871" y="22631"/>
                  </a:lnTo>
                  <a:lnTo>
                    <a:pt x="70351" y="22811"/>
                  </a:lnTo>
                  <a:lnTo>
                    <a:pt x="70771" y="23051"/>
                  </a:lnTo>
                  <a:lnTo>
                    <a:pt x="71131" y="23231"/>
                  </a:lnTo>
                  <a:lnTo>
                    <a:pt x="70831" y="22931"/>
                  </a:lnTo>
                  <a:lnTo>
                    <a:pt x="70531" y="22631"/>
                  </a:lnTo>
                  <a:lnTo>
                    <a:pt x="70051" y="22270"/>
                  </a:lnTo>
                  <a:lnTo>
                    <a:pt x="69571" y="21910"/>
                  </a:lnTo>
                  <a:lnTo>
                    <a:pt x="69090" y="21670"/>
                  </a:lnTo>
                  <a:lnTo>
                    <a:pt x="68790" y="21550"/>
                  </a:lnTo>
                  <a:lnTo>
                    <a:pt x="68790" y="21430"/>
                  </a:lnTo>
                  <a:lnTo>
                    <a:pt x="69090" y="21430"/>
                  </a:lnTo>
                  <a:lnTo>
                    <a:pt x="69931" y="21550"/>
                  </a:lnTo>
                  <a:lnTo>
                    <a:pt x="70531" y="21610"/>
                  </a:lnTo>
                  <a:lnTo>
                    <a:pt x="69991" y="21310"/>
                  </a:lnTo>
                  <a:lnTo>
                    <a:pt x="69210" y="20950"/>
                  </a:lnTo>
                  <a:lnTo>
                    <a:pt x="68490" y="20710"/>
                  </a:lnTo>
                  <a:lnTo>
                    <a:pt x="68910" y="20710"/>
                  </a:lnTo>
                  <a:lnTo>
                    <a:pt x="69210" y="20650"/>
                  </a:lnTo>
                  <a:lnTo>
                    <a:pt x="68970" y="20530"/>
                  </a:lnTo>
                  <a:lnTo>
                    <a:pt x="68370" y="20290"/>
                  </a:lnTo>
                  <a:lnTo>
                    <a:pt x="68250" y="20230"/>
                  </a:lnTo>
                  <a:lnTo>
                    <a:pt x="67950" y="19749"/>
                  </a:lnTo>
                  <a:lnTo>
                    <a:pt x="67530" y="19149"/>
                  </a:lnTo>
                  <a:lnTo>
                    <a:pt x="68010" y="19389"/>
                  </a:lnTo>
                  <a:lnTo>
                    <a:pt x="68430" y="19689"/>
                  </a:lnTo>
                  <a:lnTo>
                    <a:pt x="68850" y="19989"/>
                  </a:lnTo>
                  <a:lnTo>
                    <a:pt x="68970" y="20109"/>
                  </a:lnTo>
                  <a:lnTo>
                    <a:pt x="68970" y="20109"/>
                  </a:lnTo>
                  <a:lnTo>
                    <a:pt x="68850" y="19929"/>
                  </a:lnTo>
                  <a:lnTo>
                    <a:pt x="68550" y="19569"/>
                  </a:lnTo>
                  <a:lnTo>
                    <a:pt x="68010" y="19089"/>
                  </a:lnTo>
                  <a:lnTo>
                    <a:pt x="67290" y="18609"/>
                  </a:lnTo>
                  <a:lnTo>
                    <a:pt x="66269" y="18009"/>
                  </a:lnTo>
                  <a:lnTo>
                    <a:pt x="65369" y="17588"/>
                  </a:lnTo>
                  <a:lnTo>
                    <a:pt x="65369" y="17588"/>
                  </a:lnTo>
                  <a:lnTo>
                    <a:pt x="66629" y="17828"/>
                  </a:lnTo>
                  <a:lnTo>
                    <a:pt x="67410" y="18009"/>
                  </a:lnTo>
                  <a:lnTo>
                    <a:pt x="68010" y="18249"/>
                  </a:lnTo>
                  <a:lnTo>
                    <a:pt x="68430" y="18429"/>
                  </a:lnTo>
                  <a:lnTo>
                    <a:pt x="68070" y="18129"/>
                  </a:lnTo>
                  <a:lnTo>
                    <a:pt x="67470" y="17768"/>
                  </a:lnTo>
                  <a:lnTo>
                    <a:pt x="66809" y="17408"/>
                  </a:lnTo>
                  <a:lnTo>
                    <a:pt x="66029" y="17108"/>
                  </a:lnTo>
                  <a:lnTo>
                    <a:pt x="66029" y="16808"/>
                  </a:lnTo>
                  <a:lnTo>
                    <a:pt x="65909" y="16028"/>
                  </a:lnTo>
                  <a:lnTo>
                    <a:pt x="65669" y="15127"/>
                  </a:lnTo>
                  <a:lnTo>
                    <a:pt x="65309" y="14287"/>
                  </a:lnTo>
                  <a:lnTo>
                    <a:pt x="65429" y="14467"/>
                  </a:lnTo>
                  <a:lnTo>
                    <a:pt x="66569" y="15548"/>
                  </a:lnTo>
                  <a:lnTo>
                    <a:pt x="67109" y="16088"/>
                  </a:lnTo>
                  <a:lnTo>
                    <a:pt x="67470" y="16628"/>
                  </a:lnTo>
                  <a:lnTo>
                    <a:pt x="67710" y="17048"/>
                  </a:lnTo>
                  <a:lnTo>
                    <a:pt x="67590" y="16568"/>
                  </a:lnTo>
                  <a:lnTo>
                    <a:pt x="67290" y="15968"/>
                  </a:lnTo>
                  <a:lnTo>
                    <a:pt x="66929" y="15247"/>
                  </a:lnTo>
                  <a:lnTo>
                    <a:pt x="66509" y="14707"/>
                  </a:lnTo>
                  <a:lnTo>
                    <a:pt x="66509" y="14707"/>
                  </a:lnTo>
                  <a:lnTo>
                    <a:pt x="66929" y="15187"/>
                  </a:lnTo>
                  <a:lnTo>
                    <a:pt x="67230" y="15728"/>
                  </a:lnTo>
                  <a:lnTo>
                    <a:pt x="67710" y="16568"/>
                  </a:lnTo>
                  <a:lnTo>
                    <a:pt x="67950" y="17288"/>
                  </a:lnTo>
                  <a:lnTo>
                    <a:pt x="68070" y="17588"/>
                  </a:lnTo>
                  <a:lnTo>
                    <a:pt x="68130" y="17828"/>
                  </a:lnTo>
                  <a:lnTo>
                    <a:pt x="68190" y="18009"/>
                  </a:lnTo>
                  <a:lnTo>
                    <a:pt x="68190" y="17828"/>
                  </a:lnTo>
                  <a:lnTo>
                    <a:pt x="68130" y="17588"/>
                  </a:lnTo>
                  <a:lnTo>
                    <a:pt x="68130" y="17288"/>
                  </a:lnTo>
                  <a:lnTo>
                    <a:pt x="67950" y="16448"/>
                  </a:lnTo>
                  <a:lnTo>
                    <a:pt x="67650" y="15548"/>
                  </a:lnTo>
                  <a:lnTo>
                    <a:pt x="67230" y="14647"/>
                  </a:lnTo>
                  <a:lnTo>
                    <a:pt x="66809" y="13867"/>
                  </a:lnTo>
                  <a:lnTo>
                    <a:pt x="66989" y="14047"/>
                  </a:lnTo>
                  <a:lnTo>
                    <a:pt x="67230" y="14347"/>
                  </a:lnTo>
                  <a:lnTo>
                    <a:pt x="67410" y="14527"/>
                  </a:lnTo>
                  <a:lnTo>
                    <a:pt x="67650" y="14827"/>
                  </a:lnTo>
                  <a:lnTo>
                    <a:pt x="68190" y="15427"/>
                  </a:lnTo>
                  <a:lnTo>
                    <a:pt x="68670" y="16148"/>
                  </a:lnTo>
                  <a:lnTo>
                    <a:pt x="69090" y="16928"/>
                  </a:lnTo>
                  <a:lnTo>
                    <a:pt x="69450" y="17588"/>
                  </a:lnTo>
                  <a:lnTo>
                    <a:pt x="69631" y="18069"/>
                  </a:lnTo>
                  <a:lnTo>
                    <a:pt x="69571" y="17588"/>
                  </a:lnTo>
                  <a:lnTo>
                    <a:pt x="69390" y="16808"/>
                  </a:lnTo>
                  <a:lnTo>
                    <a:pt x="69090" y="15968"/>
                  </a:lnTo>
                  <a:lnTo>
                    <a:pt x="68790" y="15307"/>
                  </a:lnTo>
                  <a:lnTo>
                    <a:pt x="68430" y="14647"/>
                  </a:lnTo>
                  <a:lnTo>
                    <a:pt x="69571" y="15548"/>
                  </a:lnTo>
                  <a:lnTo>
                    <a:pt x="70231" y="16208"/>
                  </a:lnTo>
                  <a:lnTo>
                    <a:pt x="70531" y="16508"/>
                  </a:lnTo>
                  <a:lnTo>
                    <a:pt x="70771" y="16748"/>
                  </a:lnTo>
                  <a:lnTo>
                    <a:pt x="70891" y="17048"/>
                  </a:lnTo>
                  <a:lnTo>
                    <a:pt x="71011" y="17228"/>
                  </a:lnTo>
                  <a:lnTo>
                    <a:pt x="71071" y="17408"/>
                  </a:lnTo>
                  <a:lnTo>
                    <a:pt x="71071" y="17228"/>
                  </a:lnTo>
                  <a:lnTo>
                    <a:pt x="71011" y="16988"/>
                  </a:lnTo>
                  <a:lnTo>
                    <a:pt x="70891" y="16688"/>
                  </a:lnTo>
                  <a:lnTo>
                    <a:pt x="70711" y="16388"/>
                  </a:lnTo>
                  <a:lnTo>
                    <a:pt x="70471" y="16028"/>
                  </a:lnTo>
                  <a:lnTo>
                    <a:pt x="69871" y="15247"/>
                  </a:lnTo>
                  <a:lnTo>
                    <a:pt x="69210" y="14527"/>
                  </a:lnTo>
                  <a:lnTo>
                    <a:pt x="68610" y="13867"/>
                  </a:lnTo>
                  <a:lnTo>
                    <a:pt x="68250" y="13507"/>
                  </a:lnTo>
                  <a:lnTo>
                    <a:pt x="68250" y="13507"/>
                  </a:lnTo>
                  <a:lnTo>
                    <a:pt x="68790" y="13687"/>
                  </a:lnTo>
                  <a:lnTo>
                    <a:pt x="69571" y="14167"/>
                  </a:lnTo>
                  <a:lnTo>
                    <a:pt x="70171" y="14587"/>
                  </a:lnTo>
                  <a:lnTo>
                    <a:pt x="70591" y="14947"/>
                  </a:lnTo>
                  <a:lnTo>
                    <a:pt x="70591" y="14947"/>
                  </a:lnTo>
                  <a:lnTo>
                    <a:pt x="70471" y="14707"/>
                  </a:lnTo>
                  <a:lnTo>
                    <a:pt x="70291" y="14527"/>
                  </a:lnTo>
                  <a:lnTo>
                    <a:pt x="69751" y="13927"/>
                  </a:lnTo>
                  <a:lnTo>
                    <a:pt x="69390" y="13627"/>
                  </a:lnTo>
                  <a:lnTo>
                    <a:pt x="69030" y="13327"/>
                  </a:lnTo>
                  <a:lnTo>
                    <a:pt x="68310" y="12906"/>
                  </a:lnTo>
                  <a:lnTo>
                    <a:pt x="67590" y="12546"/>
                  </a:lnTo>
                  <a:lnTo>
                    <a:pt x="69330" y="12906"/>
                  </a:lnTo>
                  <a:lnTo>
                    <a:pt x="69511" y="12906"/>
                  </a:lnTo>
                  <a:lnTo>
                    <a:pt x="70291" y="13086"/>
                  </a:lnTo>
                  <a:lnTo>
                    <a:pt x="72152" y="13567"/>
                  </a:lnTo>
                  <a:lnTo>
                    <a:pt x="72932" y="13807"/>
                  </a:lnTo>
                  <a:lnTo>
                    <a:pt x="72212" y="13447"/>
                  </a:lnTo>
                  <a:lnTo>
                    <a:pt x="70471" y="12666"/>
                  </a:lnTo>
                  <a:lnTo>
                    <a:pt x="69030" y="12126"/>
                  </a:lnTo>
                  <a:lnTo>
                    <a:pt x="68790" y="12066"/>
                  </a:lnTo>
                  <a:lnTo>
                    <a:pt x="68010" y="11826"/>
                  </a:lnTo>
                  <a:lnTo>
                    <a:pt x="68970" y="11826"/>
                  </a:lnTo>
                  <a:lnTo>
                    <a:pt x="71191" y="11886"/>
                  </a:lnTo>
                  <a:lnTo>
                    <a:pt x="70531" y="11766"/>
                  </a:lnTo>
                  <a:lnTo>
                    <a:pt x="69030" y="11346"/>
                  </a:lnTo>
                  <a:lnTo>
                    <a:pt x="68490" y="11286"/>
                  </a:lnTo>
                  <a:lnTo>
                    <a:pt x="68670" y="11286"/>
                  </a:lnTo>
                  <a:lnTo>
                    <a:pt x="69150" y="11346"/>
                  </a:lnTo>
                  <a:lnTo>
                    <a:pt x="69270" y="11346"/>
                  </a:lnTo>
                  <a:lnTo>
                    <a:pt x="69150" y="11286"/>
                  </a:lnTo>
                  <a:lnTo>
                    <a:pt x="68670" y="11166"/>
                  </a:lnTo>
                  <a:lnTo>
                    <a:pt x="68250" y="10986"/>
                  </a:lnTo>
                  <a:lnTo>
                    <a:pt x="68010" y="10926"/>
                  </a:lnTo>
                  <a:lnTo>
                    <a:pt x="68010" y="10865"/>
                  </a:lnTo>
                  <a:lnTo>
                    <a:pt x="68130" y="10865"/>
                  </a:lnTo>
                  <a:lnTo>
                    <a:pt x="69330" y="10685"/>
                  </a:lnTo>
                  <a:lnTo>
                    <a:pt x="69871" y="10625"/>
                  </a:lnTo>
                  <a:lnTo>
                    <a:pt x="69270" y="10565"/>
                  </a:lnTo>
                  <a:lnTo>
                    <a:pt x="67950" y="10445"/>
                  </a:lnTo>
                  <a:lnTo>
                    <a:pt x="66569" y="10445"/>
                  </a:lnTo>
                  <a:lnTo>
                    <a:pt x="65729" y="10565"/>
                  </a:lnTo>
                  <a:lnTo>
                    <a:pt x="66689" y="10265"/>
                  </a:lnTo>
                  <a:lnTo>
                    <a:pt x="67410" y="10085"/>
                  </a:lnTo>
                  <a:lnTo>
                    <a:pt x="67530" y="10085"/>
                  </a:lnTo>
                  <a:lnTo>
                    <a:pt x="68010" y="9965"/>
                  </a:lnTo>
                  <a:lnTo>
                    <a:pt x="68610" y="9785"/>
                  </a:lnTo>
                  <a:lnTo>
                    <a:pt x="67170" y="9785"/>
                  </a:lnTo>
                  <a:lnTo>
                    <a:pt x="66629" y="9845"/>
                  </a:lnTo>
                  <a:lnTo>
                    <a:pt x="65849" y="9905"/>
                  </a:lnTo>
                  <a:lnTo>
                    <a:pt x="65189" y="9965"/>
                  </a:lnTo>
                  <a:lnTo>
                    <a:pt x="65069" y="9965"/>
                  </a:lnTo>
                  <a:lnTo>
                    <a:pt x="65369" y="9845"/>
                  </a:lnTo>
                  <a:lnTo>
                    <a:pt x="65609" y="9785"/>
                  </a:lnTo>
                  <a:lnTo>
                    <a:pt x="65909" y="9725"/>
                  </a:lnTo>
                  <a:lnTo>
                    <a:pt x="66389" y="9605"/>
                  </a:lnTo>
                  <a:lnTo>
                    <a:pt x="66569" y="9545"/>
                  </a:lnTo>
                  <a:lnTo>
                    <a:pt x="66689" y="9425"/>
                  </a:lnTo>
                  <a:lnTo>
                    <a:pt x="66569" y="9485"/>
                  </a:lnTo>
                  <a:lnTo>
                    <a:pt x="66389" y="9485"/>
                  </a:lnTo>
                  <a:lnTo>
                    <a:pt x="65909" y="9425"/>
                  </a:lnTo>
                  <a:lnTo>
                    <a:pt x="65309" y="9425"/>
                  </a:lnTo>
                  <a:lnTo>
                    <a:pt x="64829" y="9485"/>
                  </a:lnTo>
                  <a:lnTo>
                    <a:pt x="64408" y="9605"/>
                  </a:lnTo>
                  <a:lnTo>
                    <a:pt x="65009" y="9245"/>
                  </a:lnTo>
                  <a:lnTo>
                    <a:pt x="65309" y="9125"/>
                  </a:lnTo>
                  <a:lnTo>
                    <a:pt x="65429" y="9065"/>
                  </a:lnTo>
                  <a:lnTo>
                    <a:pt x="65309" y="9065"/>
                  </a:lnTo>
                  <a:lnTo>
                    <a:pt x="65004" y="9116"/>
                  </a:lnTo>
                  <a:lnTo>
                    <a:pt x="65004" y="9116"/>
                  </a:lnTo>
                  <a:lnTo>
                    <a:pt x="65789" y="8885"/>
                  </a:lnTo>
                  <a:lnTo>
                    <a:pt x="66329" y="8765"/>
                  </a:lnTo>
                  <a:lnTo>
                    <a:pt x="66449" y="8765"/>
                  </a:lnTo>
                  <a:lnTo>
                    <a:pt x="66449" y="8705"/>
                  </a:lnTo>
                  <a:lnTo>
                    <a:pt x="66269" y="8765"/>
                  </a:lnTo>
                  <a:lnTo>
                    <a:pt x="65789" y="8765"/>
                  </a:lnTo>
                  <a:lnTo>
                    <a:pt x="64168" y="8885"/>
                  </a:lnTo>
                  <a:lnTo>
                    <a:pt x="63148" y="9005"/>
                  </a:lnTo>
                  <a:lnTo>
                    <a:pt x="63868" y="8705"/>
                  </a:lnTo>
                  <a:lnTo>
                    <a:pt x="64768" y="8344"/>
                  </a:lnTo>
                  <a:lnTo>
                    <a:pt x="65129" y="8104"/>
                  </a:lnTo>
                  <a:lnTo>
                    <a:pt x="65489" y="7924"/>
                  </a:lnTo>
                  <a:lnTo>
                    <a:pt x="65549" y="7864"/>
                  </a:lnTo>
                  <a:lnTo>
                    <a:pt x="65609" y="7804"/>
                  </a:lnTo>
                  <a:lnTo>
                    <a:pt x="65729" y="7684"/>
                  </a:lnTo>
                  <a:lnTo>
                    <a:pt x="65909" y="7564"/>
                  </a:lnTo>
                  <a:lnTo>
                    <a:pt x="66029" y="7384"/>
                  </a:lnTo>
                  <a:lnTo>
                    <a:pt x="65909" y="7504"/>
                  </a:lnTo>
                  <a:lnTo>
                    <a:pt x="65669" y="7624"/>
                  </a:lnTo>
                  <a:lnTo>
                    <a:pt x="65549" y="7744"/>
                  </a:lnTo>
                  <a:lnTo>
                    <a:pt x="65429" y="7804"/>
                  </a:lnTo>
                  <a:lnTo>
                    <a:pt x="64648" y="8104"/>
                  </a:lnTo>
                  <a:lnTo>
                    <a:pt x="63748" y="8284"/>
                  </a:lnTo>
                  <a:lnTo>
                    <a:pt x="61887" y="8645"/>
                  </a:lnTo>
                  <a:lnTo>
                    <a:pt x="61527" y="8705"/>
                  </a:lnTo>
                  <a:lnTo>
                    <a:pt x="61347" y="8765"/>
                  </a:lnTo>
                  <a:lnTo>
                    <a:pt x="60927" y="8825"/>
                  </a:lnTo>
                  <a:lnTo>
                    <a:pt x="60026" y="9005"/>
                  </a:lnTo>
                  <a:lnTo>
                    <a:pt x="59186" y="9245"/>
                  </a:lnTo>
                  <a:lnTo>
                    <a:pt x="58166" y="9545"/>
                  </a:lnTo>
                  <a:lnTo>
                    <a:pt x="57505" y="9845"/>
                  </a:lnTo>
                  <a:lnTo>
                    <a:pt x="57505" y="9845"/>
                  </a:lnTo>
                  <a:lnTo>
                    <a:pt x="57926" y="9485"/>
                  </a:lnTo>
                  <a:lnTo>
                    <a:pt x="58406" y="9125"/>
                  </a:lnTo>
                  <a:lnTo>
                    <a:pt x="58886" y="8765"/>
                  </a:lnTo>
                  <a:lnTo>
                    <a:pt x="59366" y="8524"/>
                  </a:lnTo>
                  <a:lnTo>
                    <a:pt x="59726" y="8344"/>
                  </a:lnTo>
                  <a:lnTo>
                    <a:pt x="59726" y="8344"/>
                  </a:lnTo>
                  <a:lnTo>
                    <a:pt x="59306" y="8404"/>
                  </a:lnTo>
                  <a:lnTo>
                    <a:pt x="58406" y="8645"/>
                  </a:lnTo>
                  <a:lnTo>
                    <a:pt x="58406" y="8645"/>
                  </a:lnTo>
                  <a:lnTo>
                    <a:pt x="58526" y="8585"/>
                  </a:lnTo>
                  <a:lnTo>
                    <a:pt x="58646" y="8524"/>
                  </a:lnTo>
                  <a:lnTo>
                    <a:pt x="58526" y="8524"/>
                  </a:lnTo>
                  <a:lnTo>
                    <a:pt x="58166" y="8645"/>
                  </a:lnTo>
                  <a:lnTo>
                    <a:pt x="57685" y="8825"/>
                  </a:lnTo>
                  <a:lnTo>
                    <a:pt x="57145" y="9065"/>
                  </a:lnTo>
                  <a:lnTo>
                    <a:pt x="56785" y="9305"/>
                  </a:lnTo>
                  <a:lnTo>
                    <a:pt x="56785" y="9305"/>
                  </a:lnTo>
                  <a:lnTo>
                    <a:pt x="57445" y="8344"/>
                  </a:lnTo>
                  <a:lnTo>
                    <a:pt x="57685" y="8104"/>
                  </a:lnTo>
                  <a:lnTo>
                    <a:pt x="57325" y="8344"/>
                  </a:lnTo>
                  <a:lnTo>
                    <a:pt x="56485" y="8344"/>
                  </a:lnTo>
                  <a:lnTo>
                    <a:pt x="55885" y="8404"/>
                  </a:lnTo>
                  <a:lnTo>
                    <a:pt x="55224" y="8464"/>
                  </a:lnTo>
                  <a:lnTo>
                    <a:pt x="54624" y="8585"/>
                  </a:lnTo>
                  <a:lnTo>
                    <a:pt x="53964" y="8765"/>
                  </a:lnTo>
                  <a:lnTo>
                    <a:pt x="54084" y="8705"/>
                  </a:lnTo>
                  <a:lnTo>
                    <a:pt x="55044" y="8464"/>
                  </a:lnTo>
                  <a:lnTo>
                    <a:pt x="55705" y="8224"/>
                  </a:lnTo>
                  <a:lnTo>
                    <a:pt x="56905" y="7924"/>
                  </a:lnTo>
                  <a:lnTo>
                    <a:pt x="57986" y="7744"/>
                  </a:lnTo>
                  <a:lnTo>
                    <a:pt x="58466" y="7624"/>
                  </a:lnTo>
                  <a:lnTo>
                    <a:pt x="57986" y="7624"/>
                  </a:lnTo>
                  <a:lnTo>
                    <a:pt x="56845" y="7744"/>
                  </a:lnTo>
                  <a:lnTo>
                    <a:pt x="55525" y="7924"/>
                  </a:lnTo>
                  <a:lnTo>
                    <a:pt x="56305" y="7684"/>
                  </a:lnTo>
                  <a:lnTo>
                    <a:pt x="57625" y="7384"/>
                  </a:lnTo>
                  <a:lnTo>
                    <a:pt x="58286" y="7204"/>
                  </a:lnTo>
                  <a:lnTo>
                    <a:pt x="58826" y="7204"/>
                  </a:lnTo>
                  <a:lnTo>
                    <a:pt x="59066" y="7264"/>
                  </a:lnTo>
                  <a:lnTo>
                    <a:pt x="59186" y="7324"/>
                  </a:lnTo>
                  <a:lnTo>
                    <a:pt x="59306" y="7324"/>
                  </a:lnTo>
                  <a:lnTo>
                    <a:pt x="59186" y="7264"/>
                  </a:lnTo>
                  <a:lnTo>
                    <a:pt x="59066" y="7204"/>
                  </a:lnTo>
                  <a:lnTo>
                    <a:pt x="58826" y="7144"/>
                  </a:lnTo>
                  <a:lnTo>
                    <a:pt x="58586" y="7084"/>
                  </a:lnTo>
                  <a:lnTo>
                    <a:pt x="58226" y="7084"/>
                  </a:lnTo>
                  <a:lnTo>
                    <a:pt x="57565" y="7144"/>
                  </a:lnTo>
                  <a:lnTo>
                    <a:pt x="56245" y="7324"/>
                  </a:lnTo>
                  <a:lnTo>
                    <a:pt x="55464" y="7504"/>
                  </a:lnTo>
                  <a:lnTo>
                    <a:pt x="55645" y="7324"/>
                  </a:lnTo>
                  <a:lnTo>
                    <a:pt x="55945" y="7264"/>
                  </a:lnTo>
                  <a:lnTo>
                    <a:pt x="57145" y="6964"/>
                  </a:lnTo>
                  <a:lnTo>
                    <a:pt x="57445" y="6904"/>
                  </a:lnTo>
                  <a:lnTo>
                    <a:pt x="57926" y="6844"/>
                  </a:lnTo>
                  <a:lnTo>
                    <a:pt x="58586" y="6784"/>
                  </a:lnTo>
                  <a:lnTo>
                    <a:pt x="59306" y="6784"/>
                  </a:lnTo>
                  <a:lnTo>
                    <a:pt x="59966" y="6844"/>
                  </a:lnTo>
                  <a:lnTo>
                    <a:pt x="60507" y="6964"/>
                  </a:lnTo>
                  <a:lnTo>
                    <a:pt x="60927" y="7084"/>
                  </a:lnTo>
                  <a:lnTo>
                    <a:pt x="61047" y="7084"/>
                  </a:lnTo>
                  <a:lnTo>
                    <a:pt x="60927" y="7024"/>
                  </a:lnTo>
                  <a:lnTo>
                    <a:pt x="60567" y="6904"/>
                  </a:lnTo>
                  <a:lnTo>
                    <a:pt x="59966" y="6724"/>
                  </a:lnTo>
                  <a:lnTo>
                    <a:pt x="59306" y="6544"/>
                  </a:lnTo>
                  <a:lnTo>
                    <a:pt x="58526" y="6484"/>
                  </a:lnTo>
                  <a:lnTo>
                    <a:pt x="58166" y="6424"/>
                  </a:lnTo>
                  <a:lnTo>
                    <a:pt x="58826" y="6304"/>
                  </a:lnTo>
                  <a:lnTo>
                    <a:pt x="59366" y="6244"/>
                  </a:lnTo>
                  <a:lnTo>
                    <a:pt x="59966" y="6244"/>
                  </a:lnTo>
                  <a:lnTo>
                    <a:pt x="60026" y="6304"/>
                  </a:lnTo>
                  <a:lnTo>
                    <a:pt x="60627" y="6304"/>
                  </a:lnTo>
                  <a:lnTo>
                    <a:pt x="61107" y="6424"/>
                  </a:lnTo>
                  <a:lnTo>
                    <a:pt x="61467" y="6484"/>
                  </a:lnTo>
                  <a:lnTo>
                    <a:pt x="61107" y="6364"/>
                  </a:lnTo>
                  <a:lnTo>
                    <a:pt x="60627" y="6183"/>
                  </a:lnTo>
                  <a:lnTo>
                    <a:pt x="60026" y="6063"/>
                  </a:lnTo>
                  <a:lnTo>
                    <a:pt x="59426" y="5943"/>
                  </a:lnTo>
                  <a:lnTo>
                    <a:pt x="58886" y="5943"/>
                  </a:lnTo>
                  <a:lnTo>
                    <a:pt x="58646" y="5883"/>
                  </a:lnTo>
                  <a:lnTo>
                    <a:pt x="58106" y="5823"/>
                  </a:lnTo>
                  <a:lnTo>
                    <a:pt x="58346" y="5763"/>
                  </a:lnTo>
                  <a:lnTo>
                    <a:pt x="58766" y="5703"/>
                  </a:lnTo>
                  <a:lnTo>
                    <a:pt x="59186" y="5583"/>
                  </a:lnTo>
                  <a:lnTo>
                    <a:pt x="60086" y="5583"/>
                  </a:lnTo>
                  <a:lnTo>
                    <a:pt x="60447" y="5643"/>
                  </a:lnTo>
                  <a:lnTo>
                    <a:pt x="60086" y="5523"/>
                  </a:lnTo>
                  <a:lnTo>
                    <a:pt x="59906" y="5463"/>
                  </a:lnTo>
                  <a:lnTo>
                    <a:pt x="60687" y="5463"/>
                  </a:lnTo>
                  <a:lnTo>
                    <a:pt x="61107" y="5523"/>
                  </a:lnTo>
                  <a:lnTo>
                    <a:pt x="61407" y="5583"/>
                  </a:lnTo>
                  <a:lnTo>
                    <a:pt x="61107" y="5463"/>
                  </a:lnTo>
                  <a:lnTo>
                    <a:pt x="60747" y="5343"/>
                  </a:lnTo>
                  <a:lnTo>
                    <a:pt x="60267" y="5223"/>
                  </a:lnTo>
                  <a:lnTo>
                    <a:pt x="60207" y="5223"/>
                  </a:lnTo>
                  <a:lnTo>
                    <a:pt x="60086" y="5163"/>
                  </a:lnTo>
                  <a:lnTo>
                    <a:pt x="59666" y="5103"/>
                  </a:lnTo>
                  <a:lnTo>
                    <a:pt x="59126" y="5103"/>
                  </a:lnTo>
                  <a:lnTo>
                    <a:pt x="58406" y="5223"/>
                  </a:lnTo>
                  <a:lnTo>
                    <a:pt x="58586" y="5163"/>
                  </a:lnTo>
                  <a:lnTo>
                    <a:pt x="59246" y="4983"/>
                  </a:lnTo>
                  <a:lnTo>
                    <a:pt x="59726" y="4923"/>
                  </a:lnTo>
                  <a:lnTo>
                    <a:pt x="60267" y="4863"/>
                  </a:lnTo>
                  <a:lnTo>
                    <a:pt x="61767" y="4863"/>
                  </a:lnTo>
                  <a:lnTo>
                    <a:pt x="61287" y="4803"/>
                  </a:lnTo>
                  <a:lnTo>
                    <a:pt x="60267" y="4623"/>
                  </a:lnTo>
                  <a:lnTo>
                    <a:pt x="59726" y="4623"/>
                  </a:lnTo>
                  <a:lnTo>
                    <a:pt x="60747" y="4323"/>
                  </a:lnTo>
                  <a:lnTo>
                    <a:pt x="61227" y="4203"/>
                  </a:lnTo>
                  <a:lnTo>
                    <a:pt x="60747" y="4263"/>
                  </a:lnTo>
                  <a:lnTo>
                    <a:pt x="59846" y="4383"/>
                  </a:lnTo>
                  <a:lnTo>
                    <a:pt x="60447" y="4203"/>
                  </a:lnTo>
                  <a:lnTo>
                    <a:pt x="61107" y="4083"/>
                  </a:lnTo>
                  <a:lnTo>
                    <a:pt x="61467" y="4023"/>
                  </a:lnTo>
                  <a:lnTo>
                    <a:pt x="61647" y="4023"/>
                  </a:lnTo>
                  <a:lnTo>
                    <a:pt x="62067" y="3963"/>
                  </a:lnTo>
                  <a:lnTo>
                    <a:pt x="62367" y="3963"/>
                  </a:lnTo>
                  <a:lnTo>
                    <a:pt x="62067" y="3903"/>
                  </a:lnTo>
                  <a:lnTo>
                    <a:pt x="61467" y="3842"/>
                  </a:lnTo>
                  <a:lnTo>
                    <a:pt x="61347" y="3842"/>
                  </a:lnTo>
                  <a:lnTo>
                    <a:pt x="61227" y="3782"/>
                  </a:lnTo>
                  <a:lnTo>
                    <a:pt x="61107" y="3782"/>
                  </a:lnTo>
                  <a:lnTo>
                    <a:pt x="61167" y="3722"/>
                  </a:lnTo>
                  <a:lnTo>
                    <a:pt x="62307" y="3722"/>
                  </a:lnTo>
                  <a:lnTo>
                    <a:pt x="62788" y="3782"/>
                  </a:lnTo>
                  <a:lnTo>
                    <a:pt x="63148" y="3842"/>
                  </a:lnTo>
                  <a:lnTo>
                    <a:pt x="63388" y="3963"/>
                  </a:lnTo>
                  <a:lnTo>
                    <a:pt x="63508" y="3963"/>
                  </a:lnTo>
                  <a:lnTo>
                    <a:pt x="63448" y="3903"/>
                  </a:lnTo>
                  <a:lnTo>
                    <a:pt x="63148" y="3782"/>
                  </a:lnTo>
                  <a:lnTo>
                    <a:pt x="62788" y="3662"/>
                  </a:lnTo>
                  <a:lnTo>
                    <a:pt x="62367" y="3542"/>
                  </a:lnTo>
                  <a:lnTo>
                    <a:pt x="61647" y="3362"/>
                  </a:lnTo>
                  <a:lnTo>
                    <a:pt x="61047" y="3362"/>
                  </a:lnTo>
                  <a:lnTo>
                    <a:pt x="61407" y="3302"/>
                  </a:lnTo>
                  <a:lnTo>
                    <a:pt x="62728" y="3122"/>
                  </a:lnTo>
                  <a:lnTo>
                    <a:pt x="62968" y="3122"/>
                  </a:lnTo>
                  <a:lnTo>
                    <a:pt x="63448" y="3062"/>
                  </a:lnTo>
                  <a:lnTo>
                    <a:pt x="63868" y="3122"/>
                  </a:lnTo>
                  <a:lnTo>
                    <a:pt x="64168" y="3242"/>
                  </a:lnTo>
                  <a:lnTo>
                    <a:pt x="64168" y="3242"/>
                  </a:lnTo>
                  <a:lnTo>
                    <a:pt x="63868" y="3062"/>
                  </a:lnTo>
                  <a:lnTo>
                    <a:pt x="63448" y="2942"/>
                  </a:lnTo>
                  <a:lnTo>
                    <a:pt x="62968" y="2882"/>
                  </a:lnTo>
                  <a:lnTo>
                    <a:pt x="61587" y="2882"/>
                  </a:lnTo>
                  <a:lnTo>
                    <a:pt x="62007" y="2702"/>
                  </a:lnTo>
                  <a:lnTo>
                    <a:pt x="62247" y="2582"/>
                  </a:lnTo>
                  <a:lnTo>
                    <a:pt x="63748" y="2582"/>
                  </a:lnTo>
                  <a:lnTo>
                    <a:pt x="64228" y="2642"/>
                  </a:lnTo>
                  <a:lnTo>
                    <a:pt x="64708" y="2762"/>
                  </a:lnTo>
                  <a:lnTo>
                    <a:pt x="65069" y="2882"/>
                  </a:lnTo>
                  <a:lnTo>
                    <a:pt x="65369" y="2942"/>
                  </a:lnTo>
                  <a:lnTo>
                    <a:pt x="65129" y="2822"/>
                  </a:lnTo>
                  <a:lnTo>
                    <a:pt x="64768" y="2642"/>
                  </a:lnTo>
                  <a:lnTo>
                    <a:pt x="64288" y="2402"/>
                  </a:lnTo>
                  <a:lnTo>
                    <a:pt x="63748" y="2282"/>
                  </a:lnTo>
                  <a:lnTo>
                    <a:pt x="63268" y="2162"/>
                  </a:lnTo>
                  <a:lnTo>
                    <a:pt x="63568" y="2042"/>
                  </a:lnTo>
                  <a:lnTo>
                    <a:pt x="63988" y="2222"/>
                  </a:lnTo>
                  <a:lnTo>
                    <a:pt x="64648" y="2402"/>
                  </a:lnTo>
                  <a:lnTo>
                    <a:pt x="65189" y="2522"/>
                  </a:lnTo>
                  <a:lnTo>
                    <a:pt x="66029" y="2702"/>
                  </a:lnTo>
                  <a:lnTo>
                    <a:pt x="66449" y="2882"/>
                  </a:lnTo>
                  <a:lnTo>
                    <a:pt x="66809" y="3062"/>
                  </a:lnTo>
                  <a:lnTo>
                    <a:pt x="67049" y="3182"/>
                  </a:lnTo>
                  <a:lnTo>
                    <a:pt x="66869" y="3002"/>
                  </a:lnTo>
                  <a:lnTo>
                    <a:pt x="66509" y="2762"/>
                  </a:lnTo>
                  <a:lnTo>
                    <a:pt x="66089" y="2522"/>
                  </a:lnTo>
                  <a:lnTo>
                    <a:pt x="65249" y="2162"/>
                  </a:lnTo>
                  <a:lnTo>
                    <a:pt x="64768" y="1982"/>
                  </a:lnTo>
                  <a:lnTo>
                    <a:pt x="64288" y="1922"/>
                  </a:lnTo>
                  <a:lnTo>
                    <a:pt x="63988" y="1922"/>
                  </a:lnTo>
                  <a:lnTo>
                    <a:pt x="64168" y="1862"/>
                  </a:lnTo>
                  <a:lnTo>
                    <a:pt x="64889" y="1862"/>
                  </a:lnTo>
                  <a:lnTo>
                    <a:pt x="65489" y="1922"/>
                  </a:lnTo>
                  <a:lnTo>
                    <a:pt x="65969" y="1982"/>
                  </a:lnTo>
                  <a:lnTo>
                    <a:pt x="66509" y="2102"/>
                  </a:lnTo>
                  <a:lnTo>
                    <a:pt x="67470" y="2402"/>
                  </a:lnTo>
                  <a:lnTo>
                    <a:pt x="67890" y="2522"/>
                  </a:lnTo>
                  <a:lnTo>
                    <a:pt x="67470" y="2342"/>
                  </a:lnTo>
                  <a:lnTo>
                    <a:pt x="66569" y="1922"/>
                  </a:lnTo>
                  <a:lnTo>
                    <a:pt x="66089" y="1682"/>
                  </a:lnTo>
                  <a:lnTo>
                    <a:pt x="65609" y="1561"/>
                  </a:lnTo>
                  <a:lnTo>
                    <a:pt x="65369" y="1501"/>
                  </a:lnTo>
                  <a:lnTo>
                    <a:pt x="65609" y="1441"/>
                  </a:lnTo>
                  <a:lnTo>
                    <a:pt x="65789" y="1381"/>
                  </a:lnTo>
                  <a:lnTo>
                    <a:pt x="66509" y="1441"/>
                  </a:lnTo>
                  <a:lnTo>
                    <a:pt x="67530" y="1441"/>
                  </a:lnTo>
                  <a:lnTo>
                    <a:pt x="68010" y="1501"/>
                  </a:lnTo>
                  <a:lnTo>
                    <a:pt x="68490" y="1622"/>
                  </a:lnTo>
                  <a:lnTo>
                    <a:pt x="68850" y="1742"/>
                  </a:lnTo>
                  <a:lnTo>
                    <a:pt x="69090" y="1862"/>
                  </a:lnTo>
                  <a:lnTo>
                    <a:pt x="68850" y="1682"/>
                  </a:lnTo>
                  <a:lnTo>
                    <a:pt x="68490" y="1441"/>
                  </a:lnTo>
                  <a:lnTo>
                    <a:pt x="68070" y="1321"/>
                  </a:lnTo>
                  <a:lnTo>
                    <a:pt x="67350" y="1081"/>
                  </a:lnTo>
                  <a:lnTo>
                    <a:pt x="67170" y="1081"/>
                  </a:lnTo>
                  <a:lnTo>
                    <a:pt x="66509" y="1021"/>
                  </a:lnTo>
                  <a:lnTo>
                    <a:pt x="66269" y="1021"/>
                  </a:lnTo>
                  <a:lnTo>
                    <a:pt x="67049" y="721"/>
                  </a:lnTo>
                  <a:lnTo>
                    <a:pt x="67950" y="421"/>
                  </a:lnTo>
                  <a:lnTo>
                    <a:pt x="68250" y="361"/>
                  </a:lnTo>
                  <a:lnTo>
                    <a:pt x="68370" y="361"/>
                  </a:lnTo>
                  <a:lnTo>
                    <a:pt x="68250" y="301"/>
                  </a:lnTo>
                  <a:lnTo>
                    <a:pt x="67950" y="361"/>
                  </a:lnTo>
                  <a:lnTo>
                    <a:pt x="66989" y="541"/>
                  </a:lnTo>
                  <a:lnTo>
                    <a:pt x="65369" y="841"/>
                  </a:lnTo>
                  <a:lnTo>
                    <a:pt x="64949" y="1021"/>
                  </a:lnTo>
                  <a:lnTo>
                    <a:pt x="64588" y="1201"/>
                  </a:lnTo>
                  <a:lnTo>
                    <a:pt x="64829" y="1021"/>
                  </a:lnTo>
                  <a:lnTo>
                    <a:pt x="65489" y="541"/>
                  </a:lnTo>
                  <a:lnTo>
                    <a:pt x="66449" y="1"/>
                  </a:lnTo>
                  <a:close/>
                </a:path>
              </a:pathLst>
            </a:custGeom>
            <a:solidFill>
              <a:srgbClr val="140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7" name="Google Shape;1737;p50"/>
          <p:cNvSpPr/>
          <p:nvPr/>
        </p:nvSpPr>
        <p:spPr>
          <a:xfrm>
            <a:off x="5593987" y="1059374"/>
            <a:ext cx="1096500" cy="10965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50"/>
          <p:cNvSpPr txBox="1">
            <a:spLocks noGrp="1"/>
          </p:cNvSpPr>
          <p:nvPr>
            <p:ph type="title"/>
          </p:nvPr>
        </p:nvSpPr>
        <p:spPr>
          <a:xfrm>
            <a:off x="4458637" y="2234474"/>
            <a:ext cx="3367200" cy="11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Guidelines</a:t>
            </a:r>
            <a:endParaRPr dirty="0"/>
          </a:p>
        </p:txBody>
      </p:sp>
      <p:sp>
        <p:nvSpPr>
          <p:cNvPr id="1739" name="Google Shape;1739;p50"/>
          <p:cNvSpPr txBox="1">
            <a:spLocks noGrp="1"/>
          </p:cNvSpPr>
          <p:nvPr>
            <p:ph type="title" idx="2"/>
          </p:nvPr>
        </p:nvSpPr>
        <p:spPr>
          <a:xfrm>
            <a:off x="5613787" y="1077024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📏</a:t>
            </a:r>
            <a:endParaRPr dirty="0"/>
          </a:p>
        </p:txBody>
      </p:sp>
      <p:sp>
        <p:nvSpPr>
          <p:cNvPr id="1740" name="Google Shape;1740;p50"/>
          <p:cNvSpPr txBox="1">
            <a:spLocks noGrp="1"/>
          </p:cNvSpPr>
          <p:nvPr>
            <p:ph type="subTitle" idx="1"/>
          </p:nvPr>
        </p:nvSpPr>
        <p:spPr>
          <a:xfrm>
            <a:off x="4863937" y="3454874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Follow these rules to ensure your success</a:t>
            </a:r>
            <a:endParaRPr dirty="0"/>
          </a:p>
        </p:txBody>
      </p:sp>
      <p:sp>
        <p:nvSpPr>
          <p:cNvPr id="1741" name="Google Shape;1741;p50"/>
          <p:cNvSpPr/>
          <p:nvPr/>
        </p:nvSpPr>
        <p:spPr>
          <a:xfrm>
            <a:off x="1730613" y="3207976"/>
            <a:ext cx="2233002" cy="5141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PROSPERITY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05127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1090</Words>
  <Application>Microsoft Office PowerPoint</Application>
  <PresentationFormat>On-screen Show (16:9)</PresentationFormat>
  <Paragraphs>207</Paragraphs>
  <Slides>27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Yellowtail</vt:lpstr>
      <vt:lpstr>Arial</vt:lpstr>
      <vt:lpstr>Roboto Condensed Light</vt:lpstr>
      <vt:lpstr>Roboto</vt:lpstr>
      <vt:lpstr>Exo 2</vt:lpstr>
      <vt:lpstr>Consolas</vt:lpstr>
      <vt:lpstr>Retro Beach &amp; Palms Newsletter by Slidesgo</vt:lpstr>
      <vt:lpstr>2023 Hyland Hackathon</vt:lpstr>
      <vt:lpstr>tinyurl.com/ hackhyland2023</vt:lpstr>
      <vt:lpstr>Pathways</vt:lpstr>
      <vt:lpstr>Choose a Track</vt:lpstr>
      <vt:lpstr>Workshops &amp; Sessions</vt:lpstr>
      <vt:lpstr>Important Times</vt:lpstr>
      <vt:lpstr>Discord Communication</vt:lpstr>
      <vt:lpstr>Mentors</vt:lpstr>
      <vt:lpstr>Guidelines</vt:lpstr>
      <vt:lpstr>Code of Conduct</vt:lpstr>
      <vt:lpstr>Competiton Rules</vt:lpstr>
      <vt:lpstr>Judging Criteria</vt:lpstr>
      <vt:lpstr>Prizes</vt:lpstr>
      <vt:lpstr>Raffle Prizes</vt:lpstr>
      <vt:lpstr>🦆</vt:lpstr>
      <vt:lpstr>🖼</vt:lpstr>
      <vt:lpstr>Grand Prizes</vt:lpstr>
      <vt:lpstr>Pixel Art Bluetooth Speaker*</vt:lpstr>
      <vt:lpstr>Electric Scooter*</vt:lpstr>
      <vt:lpstr>Good Luck!</vt:lpstr>
      <vt:lpstr>In-Person Info</vt:lpstr>
      <vt:lpstr>Workstation Map</vt:lpstr>
      <vt:lpstr>Contact</vt:lpstr>
      <vt:lpstr>Food &amp; Beverages</vt:lpstr>
      <vt:lpstr>Room Lottery</vt:lpstr>
      <vt:lpstr>Raffle Room Map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Hyland Hackathon</dc:title>
  <dc:creator>Joseph Maxwell</dc:creator>
  <cp:lastModifiedBy>Joseph Maxwell</cp:lastModifiedBy>
  <cp:revision>22</cp:revision>
  <dcterms:modified xsi:type="dcterms:W3CDTF">2022-12-28T16:19:41Z</dcterms:modified>
</cp:coreProperties>
</file>